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многочленов на множители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превращать сумму в удобное произведение.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разложение на множители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помогает упрощать выражения, сокращать дроби и быстрее решать уравнения. Он делает запись короче и позволяет увидеть общую часть в разных слагаемых.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 и множители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составлен из одного или нескольких одночленов, соединённых знаками сложения или вычитания. Его вид может быть простым, но правила работы с ним остаются одинаковыми.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Множители — это выражения, произведение которых даёт исходный многочлен. Если правильно подобрать множители, можно записать одно и то же выражение в более удобной форме.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не меняет значение выражения. Меняется только запись: вместо суммы или разности мы получаем произведение, которое легче анализировать и проверять.
</a:t>
            </a:r>
            <a:endParaRPr lang="en-US" sz="11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умножения и разложения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a(b+c)=ab+ac показывает, как умножение раскрывает скобки. Тот же закон можно использовать в обратную сторону, чтобы увидеть общий множитель и вынести его.
</a:t>
            </a:r>
            <a:endParaRPr lang="en-US" sz="891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обратные 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и разложение на множители — это противоположные действия. Если одно преобразование выполнено верно, другое должно вернуть исходное выражение без изменений.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записи 2(x+3) получается 2x+6, а из 3(a-b) — 3a-3b. Такие примеры помогают увидеть, как произведение переходит в сумму или разность.
</a:t>
            </a:r>
            <a:endParaRPr lang="en-US" sz="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разложения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подобрать подходящий приём и проверить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важные приёмы разложения многочленов на множители в 7 классе.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разложения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чаще ищут общий множитель, затем проверяют группировку и знакомые формулы.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сравнение типичных ситуаций в школьных заданиях. Она помогает заметить, какие выражения чаще всего удобно раскладывать первым способом.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приёмы встречаются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естественный старт — поиск общего множителя; остальные приёмы применяются, когда он не подходит.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«Разложение многочленов на множители»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общую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посмотреть, что повторяется во всех слагаемых: число, буква или целое выражение. Именно эта общая часть становится множителем, который выносят за скобки.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правильности, раскрывают скобки обратно. Если получается исходный многочлен, значит общий множитель найден верно и разложение выполнено без ошибок.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каждый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выноса общего множителя каждый член многочлена делят на него. Так выражение 12x+18 превращается в 6(2x+3), а 3a+3b — в 3(a+b).
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способом группировки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Разбить на пары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выражение делят на две удобные группы. Это помогает заметить одинаковые множители и подготовить запись к следующему шагу.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Вынести из каждой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каждой пары выносят общий множитель отдельно. В примере ax+ay+bx+by появляется запись a(x+y)+b(x+y), где скобки уже совпадают.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общую скобку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одинаковая скобка повторяется, её можно вынести ещё раз. Тогда получается (a+b) (x+y), то есть выражение записано в виде произведения.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четырёх слагаемых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полезен, когда многочлен состоит из четырёх членов. В таких заданиях часто сразу видны две пары с одинаковой структурой.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a²-b²=(a-b) (a+b) позволяет быстро раскладывать выражения, где два квадрата соединены знаком минус. По ней удобно работать с примерами x²-49 и 9y²-16. На схеме рядом можно показать исходную запись и два множителя.
</a:t>
            </a:r>
            <a:endParaRPr lang="en-US" sz="892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выглядит как a²+2ab+b², его можно сразу записать в виде (a+b)². Эта формула помогает узнавать завершённый квадрат и не делать лишних вычислений. На иллюстрации удобно рядом показать обе формы записи.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a²-2ab+b²=(a-b)² похожа на предыдущую, но средний член имеет минус. Она часто встречается в задачах, где важно распознать структуру выражения по виду, а не только по числам и буквам.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только ответ, но и последовательность действий: сначала находят общую часть, затем записывают произведение и обязательно проверяют результат.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разложение на примере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удобно рассматривать как цепочку шагов: поиск, запись и проверка.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презентации, иллюстративная схема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приём особенно полезен, когда выражение нужно привести к знакомому виду перед разложением.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минуса в записи помогают сразу увидеть разность квадратов и аккуратно сохранить знаки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исходного выражения, разложения и проверки помогает быстро убедиться, что преобразование выполнено верно.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разложения на примерах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проверка сводится к раскрытию скобок и сравнению с исходным многочленом.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разложения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составлена по шагам учебного алгоритма: от записи ответа до сравнения знаков и коэффициентов.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7 классе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выражение можно упростить сразу, но ученик оставляет его без изменений. Из-за этого теряется самый короткий и удобный способ разложения, который нужно замечать первым.
</a:t>
            </a:r>
            <a:endParaRPr lang="en-US" sz="93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со знаком минус возникают при вынесении множителя и при раскрытии скобок. Особенно важно внимательно проверять, как меняются знаки внутри и снаружи скобок.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неверную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разность квадратов путают с квадратом разности. Из-за этого получают неправильный ответ, хотя внешне запись может выглядеть почти похоже на верную.
</a:t>
            </a:r>
            <a:endParaRPr lang="en-US" sz="1038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делают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раскрытием скобок помогает заметить лишний или пропущенный множитель. Без неё даже аккуратно записанное решение может содержать незаметную ошибку в коэффициенте.
</a:t>
            </a:r>
            <a:endParaRPr lang="en-US" sz="9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разложение помогает увидеть одинаковые множители и перейти к более короткой записи без лишних преобразований.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разложение нужно в задачах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полезно не само по себе, а как инструмент для упрощения вычислений и преобразований.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 жизни и других предметах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3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записаны через сумму или разность, площадь удобно представить как произведение. Затем это произведение можно раскрыть и получить исходную запись.
</a:t>
            </a:r>
            <a:endParaRPr lang="en-US" sz="842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движения и других физических зависимостях разложение помогает выделить общую часть, сократить запись и заметить повторяющиеся множители при вычислениях.
</a:t>
            </a:r>
            <a:endParaRPr lang="en-US" sz="922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формами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величина может быть записана по-разному: как сумма или как произведение. Умение переходить между этими формами делает решения короче и понятнее.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для закрепления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разложить выражение 5a+10. Сначала найди число, которое делит оба слагаемых, а затем запиши произведение так, чтобы при раскрытии скобок получилось исходное выражение.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x^2-49 удобно записать через формулу разности квадратов. Сравни его с видом a^2-b^2 и подставь подходящие значения вместо букв.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ab+ac+db+dc удобно объединить слагаемые попарно. Посмотри, какая общая скобка возникает в каждой группе, и запиши итог в виде произведения.
</a:t>
            </a:r>
            <a:endParaRPr lang="en-US" sz="1217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множителя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2x^2+8x сначала ищи общий множитель у всех слагаемых. После вынесения проверь, что в скобках осталось выражение без лишних общих множителей.
</a:t>
            </a:r>
            <a:endParaRPr lang="en-US" sz="12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вид выражения с подходящим способом разложения и примером.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выбору способа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общий множитель, затем пробуют группировку и только после этого проверяют формулы сокращённого умножения.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делает выражения удобнее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многочленов показывает, как сумма превращается в произведение. Этот приём помогает упрощать выражения, решать уравнения и проверять ответы, а раскрытие скобок подтверждает правильность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2026-05-29T20:38:33Z</dcterms:created>
  <dcterms:modified xsi:type="dcterms:W3CDTF">2026-05-29T20:38:33Z</dcterms:modified>
</cp:coreProperties>
</file>