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Здравствуй, праздник новогодний!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приносит ёлку, чудеса и радость всей семье.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приходит в самую волшебную зимнюю ночь. Дома, школы и улицы украшают огоньками, а дети ждут каникул, сказок, встреч с любимыми героями и добрых сюрпризов.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которого ждут весь год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или искусственная — всё равно красивая
</a:t>
            </a:r>
            <a:pPr algn="l" indent="0" marL="0">
              <a:lnSpc>
                <a:spcPct val="100000"/>
              </a:lnSpc>
              <a:buNone/>
            </a:pPr>
            <a:r>
              <a:rPr lang="en-US" sz="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становится центром комнаты и сразу создаёт праздничное настроение. Её ставят дома, в школе или в зале, чтобы вокруг неё собирались дети и взрослые. Зелёные ветки словно зовут в зимнюю сказку.
</a:t>
            </a:r>
            <a:endParaRPr lang="en-US" sz="1014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огоньки и звезда на вершине
</a:t>
            </a:r>
            <a:pPr algn="l" indent="0" marL="0">
              <a:lnSpc>
                <a:spcPct val="100000"/>
              </a:lnSpc>
              <a:buNone/>
            </a:pPr>
            <a:r>
              <a:rPr lang="en-US" sz="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появляются шары, снежинки, мишура и маленькие фонарики. Верхушку часто украшает яркая звезда, а у основания лежат подарки. Даже самая обычная комната от этого выглядит нарядно и волшебно.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ёлкой — герои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ёлкой часто ставят фигурки Деда Мороза, Снегурочки и забавных зверят. Они будто пришли на праздник первыми и терпеливо ждут гостей. Такая композиция делает украшение ещё более живым и сказочным.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— главная героиня зимнего праздника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— главный зимний волшебник. Его легко узнать по длинной бороде, посоху, яркой шубе и большому мешку, в котором прячутся подарки для детей.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— его внучка и помощница. Она приходит на праздник вместе с Дедом Морозом, помогает проводить игры, встречает гостей и говорит добрые, тёплые слова.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появляются у ёлки, праздник становится похож на сказку. Дети радуются, читают стихи, поют песни и ждут, что чудо вот-вот произойдёт.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и Снегурочка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развешивают гирлянды, ставят ёлку и украшают комнаты снежинками, фонариками и рисунками. Дом сразу становится нарядным и праздничным.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Собираются за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готовят угощения, надевают красивую одежду и садятся всей семьёй. На столе появляются мандарины, сладости, салаты и напитки.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Ждут полночь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вечера звучат добрые слова и пожелания. Все ждут боя курантов, встречают Новый год и радуются подаркам, улыбкам и объятиям.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готовятся к новогоднему вечеру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с удовольствием катаются на санках, играют в снежки, лепят снеговиков и строят крепости. Такие прогулки делают день весёлым и очень подвижным.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тоже скучать некогда: проходят хороводы, конкурсы, загадки и смешные игры. У ёлки всегда слышны смех, шаги и радостные голоса.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 и игры у ёлки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2731" y="1838242"/>
            <a:ext cx="419030" cy="55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больше всего нравится детям в Новом году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ждёт сюрприз, потому что подарок — это маленькая радость и знак внимания. Особенно приятно открывать коробку вместе с близкими.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каникулы дают время отдохнуть, выспаться и заняться любимыми делами. Можно гулять, читать, играть дома и никуда не спешить.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чуда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Новый год хочется мечтать, писать поздравления и верить, что впереди обязательно будет что-то хорошее. Это настроение очень нравится детям.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украшения в доме и школе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окнах появляются бумажные снежинки, узоры и вырезанные фигурки. Они пропускают свет и делают комнату похожей на зимнюю мастерскую волшебника.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Двери, стены и доски украшают венками, блёстками и яркими рисунками. Даже привычный класс становится нарядным и начинает улыбаться детям.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Гирлянды, фонарики и мишура добавляют блеск и веселье. Из-за таких деталей праздник ощущается заранее, ещё до боя курантов.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гирлянды светятся особенно мягко и красиво. Их вешают на деревья, окна, витрины и площади, чтобы город выглядел праздничным и тёплым.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снега огоньки кажутся ещё ярче. Зимний вечер от этого становится похожим на сказочную картинку, где всё спокойно, чисто и нарядно.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зимнего вечера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76728"/>
            <a:ext cx="542227" cy="4819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900827"/>
            <a:ext cx="542227" cy="4337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5705" y="1838326"/>
            <a:ext cx="488936" cy="55878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Новогодние песни и стихи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зиме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звучат весёлые песни про снег, ёлочку и чудеса. Они легко запоминаются и сразу поднимают настроение всем вокруг.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небольшие стихотворения у ёлки. Каждый старается говорить чётко и выразительно, чтобы порадовать слушателей и получить аплодисменты.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Выступление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поют хором, праздник становится общим и очень дружным. Даже самые стеснительные участники чувствуют себя смелее и веселее.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и улыбки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выступления зал отвечает улыбками и хлопками. Это помогает каждому ребёнку почувствовать себя настоящим участником новогодней сказки.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подарок радует не только содержимым, но и вниманием к человеку. Когда подарок выбирают с мыслью о его интересах, он становится особенно тёплым и запоминающимся.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коробках часто лежат книги, игрушки, карандаши, наборы для творчества, сладости и тёплые вещи. Такие подарки полезны и приятны, потому что они подходят детям и взрослым.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важнее не цена, а аккуратная упаковка, открытка и несколько добрых слов. Они показывают, что подарок приготовлен с любовью и желанием порадовать.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ценным в праздничном сюрпризе остаётся доброта. Если дарить от сердца, даже маленькая вещь превращается в настоящий знак заботы и внимания.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как знак заботы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после снегопада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двор становится белым и тихим. Деревья стоят в пушистых шапках, а на дорожках ещё не видно следов. Кажется, будто ночь аккуратно укрыла землю мягким одеялом.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узор на стекле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окне появляются тонкие ледяные веточки и снежные цветы. Если посмотреть сквозь них на улицу, зимний день кажется особенно светлым и сказочным. Мороз будто рисует картину самыми прозрачными красками.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в которых живёт зима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семейного праздника от подготовки дома до первых минут нового года.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Нового года по шагам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поздравлениях чаще всего желают здоровья, радости и удачи в учёбе. Такие слова звучат просто, но именно они помогают начать год спокойно и с улыбкой.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пожелание подходит конкретному человеку. Можно вспомнить успехи друга, похвалить его старание и добавить тёплые слова о дружбе и хорошем настроении.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искреннее поздравление часто запоминается лучше длинного текста. Главное — говорить от души, ведь добрые слова ценятся не за длину, а за тепло.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пожелания на новый год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 хорошо встречать вместе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уют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близкие, праздник становится спокойнее и теплее. Дома легко почувствовать заботу, услышать добрые слова и разделить радость с теми, кто особенно дорог.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друзьями Новый год превращается в шумный и весёлый вечер. Совместные игры, смех и разговоры делают праздник живым и помогают всем чувствовать себя одной компанией.
</a:t>
            </a:r>
            <a:endParaRPr lang="en-US" sz="166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хороводы и маленькие выступления объединяют детей и взрослых. Когда все участвуют вместе, праздник получается более дружным, а улыбок становится заметно больше.
</a:t>
            </a:r>
            <a:endParaRPr lang="en-US" sz="1666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друг о друге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праздничный вечер особенно важно замечать, кому нужна помощь, внимание или доброе слово. Именно такие простые поступки делают Новый год по-настоящему тёплым.
</a:t>
            </a:r>
            <a:endParaRPr lang="en-US" sz="17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вежливо обращается к Деду Морозу и немного рассказывает о себе. Затем можно написать о хороших делах, успехах в учёбе и о том, какой подарок хочется получить.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часто делают нарядным: добавляют рисунок ёлки, снежинки или яркую рамку. Такое письмо приятно писать, а ещё приятнее отправлять, потому что в нём живёт ожидание чуда.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Деду Морозу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января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спокойные праздничные дни. Можно выспаться, помочь дома и просто порадоваться тому, что каникулы уже пришли.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каникул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время для прогулок, катания на коньках и санках, чтения книг и игр дома. Каждый день можно провести по-своему интересно.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каникул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возвращением в школу дети снова собирают силы, вспоминают яркие моменты праздника и сохраняют хорошее настроение на всю зиму.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дни после праздника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Новым годом можно помочь украсить комнату: повесить гирлянду, разложить снежинки или поставить игрушки на видное место. Такая помощь сразу создаёт праздничное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убрать игрушки, книги и лишние вещи, чтобы в комнате стало аккуратно и удобно. Чистота перед праздником помогает почувствовать порядок и радость ожидания.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могут сделать открытки для родных, подписать их и украсить рисунками. Подарок, сделанный своими руками, всегда получается особенно тёплым и памятным.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доброе дело — выучить стихи или помочь младшим подготовиться к выступлению. Когда стараешься для других, праздник становится светлее и приятнее для всех.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добрые дела перед праздником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 звучит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Новогоднее настроение приходит вместе с огоньками, музыкой и добрыми словами. Стоит услышать весёлую песню или увидеть сияющую ёлку, и день сразу кажется праздничным.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чудо становится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ярким Новый год становится, когда люди делятся радостью друг с другом. Тогда обычный вечер превращается в маленькое чудо, которое согревает сердце.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и улыбки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Новым годом, друзья!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приходит с ёлкой, подарками, песнями и добрыми пожеланиями. Он объединяет семью и друзей, а самое главное — напоминает, что радость, подаренная другим, возвращается вдвойне.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2026-05-24T00:43:36Z</dcterms:created>
  <dcterms:modified xsi:type="dcterms:W3CDTF">2026-05-24T00:43:36Z</dcterms:modified>
</cp:coreProperties>
</file>