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жизненных процессов животных и их значимости в природе.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животных: ключевые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роста и развития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помогают понять, как животные меняются с рождения до взрослой жизни. Эти знания полезны в медицине, ветеринарии и охране животных, а также при заботе о питомцах и скоте.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это процесс увеличения размера и массы тела животного через деление и рост клеток. Это физическое преобразование, заметное невооружённым глазом.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Определения: рост и развитие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формирование новых органов, усовершенствование функций и поведенческих навыков животного. Рост и развитие связаны, но имеют разные биологические значения.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рост характерен для большинства млекопитающих и птиц: они растут только до определённого возраста, после чего рост прекращается.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роста у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типы роста связаны с эволюционной историей и средой обитания животных, отражая адаптивные стратегии конкретных групп.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Неограниченный рост отмечается у рыб, некоторых амфибий и рептилий, у которых рост продолжается на протяжении всей жизни, хоть и с разной скоростью.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у некоторых видов сменяется интенсивность роста в зависимости от возраста и условий внешней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09482"/>
            <a:ext cx="3287100" cy="1542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позвоночных и беспозвоночных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темпах и особенностях роста у позвоночных и беспозвоночных представлены в таблице.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растут равномерно без резких переходов, тогда как у беспозвоночных рост связан с периодическими сменами форм.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биологические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 у лягушки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головастика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из яйца лягушка существует в виде головастика с жабрами и хвостом. Он питается водорослями и дышит под водой, постепенно развивая мышцы и плавники.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во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постепенно теряет хвост, появляются лапки и лёгкие. Животное переходит к наземному обитанию и меняет рацион на насекомых и других мелких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рождаются слабыми и беззащитными, нуждаясь в заботе и питании родителей. В первые месяцы рост происходит максимальными темпами и требует много энергии.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роста млекопитающих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нормального развития необходимы полноценное питание с белками, витамины и теплая среда. Родительская опека обеспечивает защиту от опасностей и стрессов.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потенциал роста и максимальный размер, который может достигнуть животное при оптимальных условиях.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рост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 количество пищи остаются ключевыми факторами, обеспечивающими энергию и строительные материалы для роста.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 и кислород влияют на обмен веществ и физическую активность, а болезни или стресс способны замедлить рост и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рост массы тела у щенка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быстро набирает вес первые шесть месяцев, затем темпы замедляются почти до остановки.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формируется на ранних этапах роста, что требует особого внимания к питанию и уходу в этот период.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ветеринарных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у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месяца - мыши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достигают половой зрелости в возрасте около двух месяцев, что позволяет им быстро размножаться.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6-12 месяцев - собаки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породы у собак половое созревание начинается между полугодием и годом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года - лошади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становятся половозрелыми около полутора лет, что отражает их медленный рост и развитие.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3-15 лет - крупные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животных, как слоны и киты, половое созревание наступает значительно позже, что коррелирует с большим размером и долгой продолжительностью жизни.
</a:t>
            </a:r>
            <a:endParaRPr lang="en-US" sz="10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гусеницы: начало жизни 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бабочка откладывает яйца, из которых вылупляются гусеницы — ведущие совершенно иной образ жизни. Эти личинки питаются листьями и быстро растут, готовясь к следующему этапу трансформации.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и взрослая бабочка: кардинальные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куколки происходит перестройка организма — внутренние и внешние ткани меняются. После выхода из кокона взрослая бабочка приобретает крылья, меняет питание и поведение, что обеспечивает выживание вида.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насекомых: этапы и изменения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лягушки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от яйца до взрослой особи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увеличиваются в размерах благодаря регулярной линьке, во время которой сбрасывается старая кожа, обеспечивая место для роста новых тканей.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рост змей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Линьки происходят от двух до четырёх раз в год, что позволяет телу постепенно удлиняться и развиваться, адаптируясь к условиям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ухудшении здоровья, дефиците питания или старении частота линек снижается, замедляя общий темп роста змей.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задаёт предел максимального размера и скорости роста организма, определяя его потенциальные возможности с рождения.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гормональное регулирование роста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роста, синтезируемый гипофизом, стимулирует деление клеток и развитие костной ткани, напрямую влияя на физический рост.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вырабатываемый щитовидной железой, обеспечивает нормальный обмен веществ и регулирует скорость процессов развития.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секретируемый поджелудочной железой, способствует усвоению питательных веществ, поддерживая рост и восстановление клеток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разных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и куры достигают половины взрослой массы значительно быстрее, чем крупные млекопитающие. Животные с большим размером растут дольше.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скорости роста связана с размерами и особенностями видов, маленькие животные развиваются быстрее, а крупные требуют более длительного периода.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биологии животных,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факторы и рост рыб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воды на рост лосося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воде лосось растёт примерно вдвое медленнее, чем в тёплых речках. Температурный режим напрямую влияет на метаболизм и активность рыб.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 питание аквариумных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корма или слабом освещении рост аквариумных рыб замедляется. Свет и питание формируют основные условия для нормального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скорость роста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качественное питание значительно ускоряет весовой прирост у кур и кроликов в течение месяца.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животных сбалансированным и достаточным питанием увеличивает темпы роста в 3-4 раза по сравнению с ограниченным рационом.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зоопарка,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линек у некоторых животных влияет на их рост и развитие в течение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линек, например у змей и рептилий, напрямую связана с темпами их роста в разном возрасте, снижаясь с возрастом и влияя на общее развитие.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2-4 раза в год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рептилий, 2021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1327" y="105275"/>
            <a:ext cx="4000046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детства характеризуется быстрым увеличением роста и формированием органов тела, что позволяет человеку быстро адаптироваться к внешним условиям.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происходит резкий скачок длины и массы тела, после чего наступает зрелость, и рост завершается к 20–25 годам.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мысли о росте и развитии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животных зависят от генетики и среды, разнообразие процессов отражает эволюционные адаптации. Понимание этих аспектов важно для науки, сельского хозяйства и охраны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2026-05-07T10:47:29Z</dcterms:created>
  <dcterms:modified xsi:type="dcterms:W3CDTF">2026-05-07T10:47:29Z</dcterms:modified>
</cp:coreProperties>
</file>