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глаголов в речи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точной, живой и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русском языке: зачем его знать шестикласснику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встречаются почти в каждом тексте и помогают говорить о прошлом, настоящем и будущем. На этом уроке важно понять формы глагола, чтобы писать и говорить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 в предложении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например бежать, читать, строить. Он показывает, что делает предмет или человек в конкретный момент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действия, глагол может обозначать состояние или его изменение: спать, болеть, краснеть, темнеть. Такие слова помогают точнее описывать происходящее.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чаще всего выступает сказуемым и связывает остальные слова в одно высказывание. Без него мысль нередко становится неполной или неясной.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инфинитив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начальной форме удобно узнавать вид глагола и строить другие формы слова. Примеры: играть, строить, написать, решить, смеяться.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отвечает на вопросы что делать? и что сделать? Он не показывает ни лицо, ни число, ни время, поэтому подходит для словарей и объяснения правил.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глагола, которые помогают точно употреблять его в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меняют форму слова, другие уточняют смысл и связь с подлежащим.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значение высказывания уточняют время и вид; именно они сильнее всего влияют на понимание действия.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«Глагол». Схема составлена для урока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и их значение в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время помогает понять, когда происходит действие и как выстроить события в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глагола помогает точно передать последовательность событий и избежать путаницы в рассказе.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«Времена глагола».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глагола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форму по смыслу, времени и согласованию с подлежащим.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220" y="2661216"/>
            <a:ext cx="682500" cy="68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06100" y="144325"/>
            <a:ext cx="5296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как передаётся процесс и результат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действие в процессе или повторяющееся действие: читать, делать, смотреть. Такой вид помогает описать, что происходит сейчас или происходит регулярно.
</a:t>
            </a:r>
            <a:endParaRPr lang="en-US" sz="751" dirty="0"/>
          </a:p>
        </p:txBody>
      </p:sp>
      <p:sp>
        <p:nvSpPr>
          <p:cNvPr id="8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обозначает завершённый результат: прочитать, сделать, посмотреть. Эта форма нужна, когда важно показать, что действие уже закончено и цель достигнута.
</a:t>
            </a:r>
            <a:endParaRPr lang="en-US" sz="7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число глагола в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участников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 показывают, действует один человек или несколько: пишу — пишем, читает — читают. Такие формы помогают согласовать глагол с подлежащим и сделать фразу грамматически точной.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1-го, 2-го и 3-го лица показывают, кто именно действует: я пишу, ты пишешь, он пишет. Это особенно важно в разговоре, где нужно быстро понять участников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глаголов: что помогает различать спряжения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быстро проверить форму глагола в настоящем и будущем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показывает систему спряжений и помогает выбирать правильное написание личных форм.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«Спряжение глаголов». Схема подготовлена для урока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глаголов и слова-исключения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показывает, какие личные окончания получает глагол в настоящем и будущем времени. По этим окончаниям легко понять, как правильно писать и изменять слово в предложении.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 спряжению относятся формы типа читаю, читаешь, читает, читаем, читаете, читают. Ко II спряжению — говорю, говоришь, говорит, говорим, говорите, говорят.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трудность создают глаголы-исключения: хотеть, бежать, есть, дать. Их личные формы не подчиняются обычной схеме, поэтому их нужно запомнить.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таких словах школьники чаще всего ошибаются при письме. Если помнить тип спряжения и исключения, легче выбрать правильное окончание без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род и число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глагол в прошедшем времени изменяется по роду и числу, чтобы согласоваться с подлежащим.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различает род, а во множественном числе эта разница исчезает. Это помогает правильно строить предложение.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«Прошедшее время глагола»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096" y="2244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глагола и значение высказывания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 о реальном действии, которое происходит, уже произошло или ещё произойдёт: играю, играл, буду играть. Такое наклонение чаще всего используется в обычном рассказе.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просьбу, совет, приказ или приглашение: играй, идите, открой. Оно помогает обратиться к собеседнику и побудить его к действию.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возможное, желаемое или предполагаемое действие: сыграл бы, помог бы. Эта форма показывает, что действие зависит от условия или желания.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глаголы: значение суффикса -ся/-сь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называют повседневные действия, привычки, чувства и состояния: одеваться, просыпаться, сердиться. В речи они помогают точнее передать, как человек действует или что с ним происходит.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образуются с суффиксом -ся или -сь: умываться, радоваться, смеяться, бояться. Этот суффикс показывает, что действие направлено на самого действующего или связано с ним.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-тся или -ться в глаголе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строится на вопросе к глаголу и помогает различать написание в речи и на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выбор глагола меняет стиль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может звучать по-разному: в разговоре, в учебном ответе или в более строгом 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должен соответствовать ситуации общения: от этого зависят точность, уместность и впечатление от текста.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стилям речи,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вместо общих слов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идти, делать и говорить часто слишком общие. Если заменить их на шагать, мастерить, спорить, объяснять или сообщать, действие станет яснее и точнее.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глагол помогает сразу представить, как именно происходит событие. Поэтому в пересказе или сочинении текст звучит живее и убедительнее без длинных пояснений.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удачно подобранный глагол способен передать характер действия, настроение и скорость. Чем точнее слово, тем меньше лишних слов нужно для выразительной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глаголов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самые частые ошибки и сразу сопоставить неверный вариант с правильной нормой.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из-за смешения похожих слов, неправильного управления и незнания литературной нормы. Проверка формы помогает избежать неточностей.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языка; примеры из учебной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диалоге и в рассказе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чаще используются прошедшее и будущее время: пришёл, увидел, понял, будет искать. Такие формы выстраивают последовательность событий и передают движение сюжета.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чаще звучат формы настоящего времени и повелительного наклонения: идём, слушай, посмотри, расскажи. Они делают разговор живым и помогают быстро обмениваться репликами.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точной и выразительной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действие, показать время, вид, лицо, число, род и наклонение. Если выбирать форму внимательно, речь становится понятной, живой и грамотно построенной.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2026-05-23T08:49:50Z</dcterms:created>
  <dcterms:modified xsi:type="dcterms:W3CDTF">2026-05-23T08:49:50Z</dcterms:modified>
</cp:coreProperties>
</file>