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«Челкаш»: человек, свобода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свободе, страхе, деньгах и проверке человеческого характера.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людей «дна», портовую жизнь и сложный нравственный выбор. В нём соединяются реалистическая точность, живая речь и романтический образ независимого героя.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в раннем творчестве Горького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написал «Челкаша» в 1895 году. Произведение относится к раннему периоду его творчества и быстро привлекло внимание читателей.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портовый город очень конкретно: через детали быта, движение людей и правдоподобные диалоги. Это усиливает ощущение реальности происходящего.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внешность, слова и поступки героев Горький раскрывает их внутренний мир. Поэтому рассказ особенно важен для анализа характера и конфликта.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время создания рассказа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среди пристаней, складов и лодок. Это пространство труда, случайных встреч и постоянной опасности, где легко потерять опору.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время скрывает лица и поступки, делает всё менее ясным. Благодаря этому разговоры и действия героев воспринимаются особенно тревожно.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рассказе не только фон, но и важный образ. Оно связано с просторной свободой, риском и непредсказуемостью жизни.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Сырость, шум, темнота и движение порта создают напряжённое настроение. Такая среда помогает лучше понять внутренний конфликт героев.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атмосфера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похожие обстоятельства раскрывают совсем разные характеры.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бедны, но Челкаш сильнее внутренне, а Гаврила оказывается слабее перед страхом и выгодой.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живёт без дома и семьи, но не выглядит сломленным. Он привык полагаться только на себя и не зависит от чужого мнения.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ситуации он действует быстро и спокойно. Опыт делает его собранным, поэтому он уверен даже там, где другой растеряется.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резок, грубоват и не стремится казаться приятным. Однако за этой внешней жёсткостью чувствуется сильный характер и уважение к себе.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презирает мелочную жадность и не любит слабость. Именно внутренняя свобода делает его заметно сильнее не внешне, а нравственно.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Челкаша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приехал в город на заработки и мечтает о хозяйстве, земле и спокойной жизни. Он кажется простым и доверчивым человеком.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опасное дело, Гаврила быстро пугается. Его страх перед темнотой, водой и наказанием показывает неуверенность и внутреннюю слабость.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денег в нём усиливаются жадность и желание взять больше. Горький показывает, как выгода может изменить человека за короткое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Гаврилы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событий, которые ведут к нравственному конфликту.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замечает Гаврилу в порту. Между ними сразу возникает разговор, в котором чувствуется разница в опыте и характере.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заработка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зовёт Гаврилу на ночное дело. Для одного это привычный риск, для другого — возможность быстро получить деньги.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начале видно, что Гаврила не так уверен, как хочет казаться. Это заранее подготавливает читателя к серьёзному столкновению.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конфликта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Челкаша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ведёт лодку уверенно и почти не выдаёт волнения. Он знает, как действовать в темноте, и чувствует себя хозяином положения.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Гаврилы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боится воды, ночи и возможной погони. Маленькая лодка и большое море усиливают его растерянность и показывают разницу между героями.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поездка на лодке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3841"/>
            <a:ext cx="467617" cy="415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89" y="2074624"/>
            <a:ext cx="467617" cy="3740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готов 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дела он не цепляется за добычу и предлагает Гавриле долю. Для Челкаша деньги — средство, а не смысл жизни, поэтому он спокойно относится к разделу и не теряет самообладания.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теряет меру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соглашается рассуждать о справедливости, но быстро забывает о договорённости. Чем ближе деньги, тем сильнее в нём тревога, зависть и желание удержать больше, чем было обещано.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показывает, что богатство само по себе не делает человека лучше или хуже. Оно лишь выявляет скрытые качества: у одного — внутреннюю свободу, у другого — страх, жадность и недоверие.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спор о деньгах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неожиданно переходит от смущения к насилию и пытается силой отнять деньги. В этот момент его простота сменяется корыстью, а страх быть обманутым превращается в жестокость.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чувствует презрение к напарнику, но не вступает в долгую борьбу за добычу. Его реакция показывает не слабость, а внутреннее отвращение к тому, во что превратился спор о деньгах.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Отдав деньги, Челкаш как будто признаёт моральное поражение Гаврилы и одновременно своё превосходство в человеческом достоинстве. Он не хочет сохранять добычу ценой окончательного унижения другого человека.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подчёркивает главный вывод рассказа: жадность разрушает доверие быстрее, чем бедность. Человек может выглядеть честным и трудолюбивым, но в решающий момент проявить нравственную слабость.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столкновение и нравственный перелом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в диаграмме показан через меньшую устойчивость к страху и выгоде, тогда как Челкаш даже в бедности сохраняет независимость и самоуважение.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внешняя «правильность» не гарантирует внутренней силы, а нравственная твёрдость важнее бедности или богатства.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 (1895), сопоставление образов героев по тексту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Челкаша и Гаврилы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рассказе связано с широтой, свободой и опасностью. Оно будто открывает Челкашу пространство, где человек сам отвечает за свои поступки и не зависит от привычных правил.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работают как язык смысла: море показывает возможность свободы, а ночь — неясность и внутреннюю тревогу. Вместе они делают конфликт героев более глубоким и выразительным.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скрывает лица, движения и намерения, поэтому напряжение усиливается. В темноте особенно заметны страх Гаврилы и уверенная, почти привычная ориентация Челкаша в рискованной ситуации.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моря и ночи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«Челкаш»; анализ художественных средств по тексту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изображения помогают понять героев и усилить драму.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контрасты и детали не просто украшают рассказ, а помогают увидеть нравственный смысл поступков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стоят свобода и зависимость, достоинство бедного человека и цена денег. Горький показывает, как в трудной ситуации проявляются настоящие черты личности и как легко рушится доверие между людьми.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тема одиночества: Челкаш и Гаврила по-разному оторваны от устойчивой жизни. Их встреча в порту подчёркивает, что каждый идёт своим путём, но оба остаются внутренне незащищёнными.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проблемы рассказа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помогает научиться видеть характер через поступки, речь и детали обстановки. Это удобный текст для анализа, потому что в нём ясно раскрывается связь между внешним поведением и внутренним миром героя.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ставит понятный и важный вопрос: кто сильнее — тот, кто выглядит успешным, или тот, кто сохраняет независимость и уважение к себе. Такой конфликт легко обсуждать и сравнивать на уроке.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развивает навык сопоставления героев и помогает говорить о нравственном выборе без упрощений. Ученики видят, что бедность и простота не всегда означают слабость, а внешняя скромность не гарантирует честности.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восьмого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напряжения идёт не ровно, а с резкими подъёмами и спадом, что делает рассказ особенно динамичным и психологически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нарастающую драму: спокойствие быстро сменяется тревогой, а затем — острым моральным конфликтом.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 (1895); последовательность эпизодов и их эмоциональная окраска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написан рассказ, в котором особенно ясно звучит мысль о том, что истинная ценность человека не измеряется деньгами.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рассказ «Челкаш»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подчёркивает, что уже в раннем творчестве Горький говорил о нравственном выборе, свободе и достоинстве сильнее, чем о внешнем успехе.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«Челкаша»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особенно ясно понимаешь: бедность не унижает человека сама по себе, а жадность и страх могут разрушить его достоинство. «Челкаш» оставляет важный урок о свободе и нравственном выборе.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2026-05-22T20:07:20Z</dcterms:created>
  <dcterms:modified xsi:type="dcterms:W3CDTF">2026-05-22T20:07:20Z</dcterms:modified>
</cp:coreProperties>
</file>