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Поймём, как наследственность и изменчивость делают каждый организм уникальным.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генетики
</a:t>
            </a:r>
            <a:endParaRPr lang="en-US" sz="406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генетика стала наукой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генетики начался с опытов Менделя, а затем был продолжен открытием хромосом и расшифровкой ДНК. Сегодня эта наука помогает врачам, селекционерам и биологам понимать наследственность и создавать полезные технологии.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ДНК: носитель наследственной информации
</a:t>
            </a:r>
            <a:endParaRPr lang="en-US" sz="2968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ДНК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похожа на длинную закрученную лестницу. Её две цепи удерживаются парами оснований: А с Т, Г с Ц. Именно такое соединение позволяет молекуле точно копировать себя.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последовательность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оснований работает как запись в коде. Он определяет, какие белки будут синтезированы в клетках и какие признаки проявятся у организма.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глаз записан в ДНК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клетку как библиотеку, где в каждой книге есть инструкция для одного признака. Один ген может участвовать в формировании цвета глаз. Если инструкция передаётся от родителей, у ребёнка появляется похожая, но не обязательно точная версия признака.
</a:t>
            </a:r>
            <a:endParaRPr lang="en-US" sz="120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и усвоение лактозы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гены помогают вырабатывать вещества, нужные организму каждый день. Например, ген, связанный с усвоением лактозы, влияет на то, может ли человек легко пить молоко. Такие отличия показывают, как наследственность связана с образом жизни.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Наследуемые инструкции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не работают по одному: они включаются в разное время и в разных клетках. Благодаря этому организм растёт, формируются органы, а тело поддерживает работу сердца, мышц и нервной системы. Поэтому набор генов важен на протяжении всей жизни.
</a:t>
            </a:r>
            <a:endParaRPr lang="en-US" sz="1283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как инструкции организма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Хромосомы: упаковка наследственной информации
</a:t>
            </a:r>
            <a:endParaRPr lang="en-US" sz="2543" dirty="0"/>
          </a:p>
        </p:txBody>
      </p:sp>
      <p:sp>
        <p:nvSpPr>
          <p:cNvPr id="6" name="Text 2"/>
          <p:cNvSpPr txBox="1"/>
          <p:nvPr/>
        </p:nvSpPr>
        <p:spPr>
          <a:xfrm>
            <a:off x="354575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находятся в ядре клетки и состоят из ДНК, плотно связанной с белками. Такая упаковка помогает длинной молекуле помещаться в клетке и не повреждаться.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116137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46 хромосом, собранных в 23 пары. При делении клетки они должны распределиться без ошибок, чтобы наследственная информация сохранилась и передалась дальше.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находится внутри ядра
</a:t>
            </a:r>
            <a:endParaRPr lang="en-US" sz="1264" dirty="0"/>
          </a:p>
        </p:txBody>
      </p:sp>
      <p:sp>
        <p:nvSpPr>
          <p:cNvPr id="9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их точный набор
</a:t>
            </a:r>
            <a:endParaRPr lang="en-US" sz="117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00" y="976396"/>
            <a:ext cx="4144200" cy="185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400" y="981115"/>
            <a:ext cx="4118700" cy="18542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850" y="3064275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нового слоя клеток
</a:t>
            </a:r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растёт, его организм постоянно создаёт новые клетки. Митоз даёт две одинаковые дочерние клетки, поэтому ткань остаётся такой же, как была. Это особенно заметно в коже и в органах, где клетки быстро обновляются после обычных нагрузок.
</a:t>
            </a:r>
            <a:endParaRPr lang="en-US" sz="1408" dirty="0"/>
          </a:p>
        </p:txBody>
      </p:sp>
      <p:sp>
        <p:nvSpPr>
          <p:cNvPr id="9" name="Text 1"/>
          <p:cNvSpPr txBox="1"/>
          <p:nvPr/>
        </p:nvSpPr>
        <p:spPr>
          <a:xfrm>
            <a:off x="4831350" y="3068900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Заживление после повреждения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поцарапал кожу, митоз помогает заменить повреждённые клетки новыми. Сначала клетка готовится к делению, затем проходит этапы профазы, метафазы, анафазы и телофазы. Так организм восстанавливает ткани, закрывает раны и сохраняет их работу.
</a:t>
            </a:r>
            <a:endParaRPr lang="en-US" sz="1408" dirty="0"/>
          </a:p>
        </p:txBody>
      </p:sp>
      <p:sp>
        <p:nvSpPr>
          <p:cNvPr id="10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в действии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Мейоз: создание половых клеток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Половинный набор хромосом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нужен для образования гамет — клеток, которые участвуют в размножении. После деления у них остаётся половина обычного набора хромосом, то есть у человека 23.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потомство не бывает одинаковым
</a:t>
            </a:r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мейоза хромосомы и гены распределяются по-новому. Это увеличивает разнообразие потомков и помогает сохранять постоянное число хромосом у вида из поколения в поколение.
</a:t>
            </a:r>
            <a:endParaRPr lang="en-US" sz="15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37300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37300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положения закона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распределение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гамета получает только один аллель из пары. Как в игре с карточками, комбинации формируются не по расписанию, а случайно, поэтому потомки отличаются друг от друга.
</a:t>
            </a:r>
            <a:endParaRPr lang="en-US" sz="1158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 — один вариант
</a:t>
            </a:r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гена есть два варианта, в гамету попадает лишь один. Это объясняет, почему у ребёнка не проявляются оба альтернативных состояния сразу, а возникает одна конкретная наследственная комбинация.
</a:t>
            </a:r>
            <a:endParaRPr lang="en-US" sz="1055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разных аллелей у родителей, тем больше возможных сочетаний у потомства. Благодаря этому в семье могут появляться дети, похожие, но не полностью одинаковые.
</a:t>
            </a:r>
            <a:endParaRPr lang="en-US" sz="1102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наследования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чистоты гамет помогает понять, как признаки переходят от родителей к детям. Он лежит в основе объяснения расщепления признаков при скрещивании и изучения наследственности.
</a:t>
            </a:r>
            <a:endParaRPr lang="en-US" sz="109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болезни через поколения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можно заметить, что один и тот же признак повторяется у дедушки, родителей и детей. Генеалогический метод помогает увидеть такую линию наследования. По родословной врачи определяют, как передаётся наследственное заболевание и кому стоит пройти обследование.
</a:t>
            </a:r>
            <a:endParaRPr lang="en-US" sz="120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покажет схема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Родословная не просто рисует имена. Она помогает понять, связан ли признак с X-хромосомой или находится в обычной хромосоме. Такой анализ используют при изучении гемофилии, дальтонизма и фенилкетонурии, а также многих других состояний.
</a:t>
            </a:r>
            <a:endParaRPr lang="en-US" sz="1211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заранее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специалисты видят риск наследственной болезни, они могут дать семье рекомендации и назначить тесты. Это особенно важно, когда нужно оценить вероятность передачи признака будущим детям и подготовиться к лечению.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Родословная как карта наследственности
</a:t>
            </a:r>
            <a:endParaRPr lang="en-US" sz="26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гибридологический метод
</a:t>
            </a:r>
            <a:endParaRPr lang="en-US" sz="2777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опыта берут организмы с разными признаками и скрещивают их. Затем наблюдают, какие черты проявились у потомства, и делают выводы о доминантных и рецессивных вариантах.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стал знаменит благодаря опытам Менделя с горохом. Учёный сравнивал потомков по нескольким поколениям и заметил устойчивые соотношения признаков, которые можно проверить повторным скрещиванием.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гибридологический метод применяют не только к растениям, но и к животным, а в отдельных случаях — к человеку. Он помогает объяснять наследование и прогнозировать результат скрещивания.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 фенотип в двух ракурсах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54575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— это внутренний «код» организма, записанный в ДНК. Он не виден напрямую, но задаёт наследственные возможности: какие белки будут синтезироваться и какие признаки могут проявиться.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116137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включает всё, что можно наблюдать: цвет глаз, рост, форму листьев. На него влияют не только гены, но и условия жизни, поэтому одинаковый генотип может проявляться по-разному.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как наследственная программа
</a:t>
            </a:r>
            <a:endParaRPr lang="en-US" sz="1170" dirty="0"/>
          </a:p>
        </p:txBody>
      </p:sp>
      <p:sp>
        <p:nvSpPr>
          <p:cNvPr id="9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как видимый результат
</a:t>
            </a:r>
            <a:endParaRPr lang="en-US" sz="11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аллели создают разнообразие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— это разные варианты одного гена, которые занимают одинаковое место в паре гомологичных хромосом. Именно их сочетание определяет, какой признак проявится у организма в итоге.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аллелям один и тот же признак может иметь несколько вариантов, например группы крови или окраску шерсти. Их комбинации делают каждого человека и животное неповторимыми.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ДНК появляется новый вариант
</a:t>
            </a:r>
            <a:pPr algn="ctr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молекуле ДНК происходит небольшая ошибка, и появляется новый вариант признака. Такая мутация может почти не заметить себя, а может изменить работу белка. Если изменение не мешает жизни, оно сохраняется как часть наследственного разнообразия и может передаваться потомкам. Так возникает материал для дальнейших изменений.
</a:t>
            </a:r>
            <a:endParaRPr lang="en-US" sz="975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мутация становится причиной болезни
</a:t>
            </a:r>
            <a:pPr algn="ctr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изменения затрагивают важные гены и вызывают болезни. В таких случаях нарушается строение белка или работа клетки, поэтому организм развивается иначе, чем обычно. Именно так возникают многие наследственные нарушения, включая серповидно-клеточную анемию. Ранняя диагностика особенно важна для семейного наблюдения.
</a:t>
            </a:r>
            <a:endParaRPr lang="en-US" sz="975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мутации в 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бывают и полезными. У бактерий они могут повышать устойчивость к антибиотикам, а у других организмов — помогать лучше приспосабливаться к среде. Такие изменения служат материалом для естественного отбора и эволюции, поэтому именно из них со временем возникает наследственное разнообразие в популяциях и видах животных и растений.
</a:t>
            </a:r>
            <a:endParaRPr lang="en-US" sz="975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 о мутациях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болезни передаются по наследству от родителей к детям. Знание типа наследования помогает понять, кто может быть носителем изменённого гена и каков риск для потомства.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крови ABO и резус-фактор определяются комбинацией генов. Эти сведения важны при переливании крови, беременности и планировании медицинской помощи, чтобы избежать опасных реакций.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Гемофилия, фенилкетонурия и дальтонизм показывают, что один изменённый ген может повлиять на всю жизнь человека. Для некоторых из этих болезней уже существуют тесты раннего выявления.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генетика позволяет обследовать будущих родителей и новорождённых. Такие анализы не лечат наследственные болезни сразу, но помогают вовремя заметить риск и начать наблюдение.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 и важные признаки
</a:t>
            </a:r>
            <a:endParaRPr lang="en-US" sz="29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Мендель доказал закономерности наследования
</a:t>
            </a:r>
            <a:endParaRPr lang="en-US" sz="2446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скрещивании чистых линий с разными признаками все гибриды первого поколения оказываются одинаковыми по фенотипу. Это и есть закон единообразия, впервые подтверждённый опытами Менделя.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поколении признаки расходятся в определённом соотношении, потому что наследственные факторы не исчезают, а комбинируются снова. Для гороха Мендель получил классическое соотношение 3:1.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горохом были точными и многократно повторялись, поэтому стали основой всей генетики. Они показали, что наследование подчиняется устойчивым правилам, а не случайности.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825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0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4325" y="1337300"/>
            <a:ext cx="571500" cy="457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селекции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полезных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выбирают растения и животных с нужными качествами: урожайностью, вкусом, устойчивостью к болезням. Так постепенно получают более продуктивные сорта и породы для хозяйства.
</a:t>
            </a:r>
            <a:endParaRPr lang="en-US" sz="1241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знания помогают создавать пшеницу, которая даёт больше зерна и лучше переносит неблагоприятные условия. Это особенно важно там, где урожай зависит от погоды и вредителей.
</a:t>
            </a:r>
            <a:endParaRPr lang="en-US" sz="1253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и биотехнологии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животноводстве отбирают животных с высокой молочностью, быстрым ростом или крепким здоровьем. Биотехнологии и контролируемое скрещивание ускоряют этот процесс и делают его точнее.
</a:t>
            </a:r>
            <a:endParaRPr lang="en-US" sz="115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Овца Долли: первый известный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1996 году в Шотландии учёные получили Долли — первое клонированное млекопитающее. Её появление стало важной научной вехой: стало ясно, что ядро взрослой клетки можно использовать для создания нового организма. Этот результат вызвал большой интерес и множество вопросов о границах науки и медицины до сих пор.
</a:t>
            </a:r>
            <a:endParaRPr lang="en-US" sz="1066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для сохранения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рассматривают как один из способов помочь редким животным, когда численность вида резко сокращается. В таких проектах учёные надеются сохранить ценные гены и поддержать популяцию. Но для успешной работы нужны строгие условия и точные проверки. Ошибки здесь могут навредить и животным, и проекту в будущем.
</a:t>
            </a:r>
            <a:endParaRPr lang="en-US" sz="109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 спорные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Клонированные животные могут стать моделью для исследований и даже донорами тканей в будущем. Однако вокруг этой технологии остаются этические споры: важно оценивать здоровье животных, безопасность методов и границы допустимого вмешательства. Поэтому каждая такая работа требует строгого контроля, проверки результатов и обсуждения в обществе и науке.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взгляда на клонирование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создают организмы с новыми свойствами
</a:t>
            </a:r>
            <a:endParaRPr lang="en-US" sz="2865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Точечное изменение генома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изменяет геном точечно, чтобы организм получил нужный признак. Для этого в ДНК вводят, удаляют или заменяют участки, связанные с работой белков. Так получают новые свойства.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применения и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создают растения, устойчивые к вредителям, и бактерии, вырабатывающие инсулин. Но каждую такую разработку проверяют на безопасность, потому что изменения в геноме должны быть предсказуемыми.
</a:t>
            </a:r>
            <a:endParaRPr lang="en-US" sz="151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среда меняет проявление признаков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генотип не всегда даёт одинаковый результат: на развитие влияют свет, температура, вода и питание. Поэтому у растений одного вида высота и сила роста могут заметно отличаться.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условия жизни тоже меняют проявление наследственных признаков. Питание, режим дня и здоровье в детстве влияют на рост, массу тела и общее развитие, не отменяя наследственности.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помогает понимать жизнь и менять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показывает, как передаются признаки, почему появляются различия и как знания о ДНК помогают людям. Эти открытия уже меняют медицину, сельское хозяйство и биотехнологии во всём мире.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2026-05-09T17:06:49Z</dcterms:created>
  <dcterms:modified xsi:type="dcterms:W3CDTF">2026-05-09T17:06:49Z</dcterms:modified>
</cp:coreProperties>
</file>