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и его части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покрывает около 71% Земли и включает океаны, моря, заливы и проливы.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Мировой океан делят на части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выделяют по расположению материков, температуре воды, течениям и форме берегов. У каждой части свои размеры, глубины, количество льда и живых организмов. При этом вода связана между собой и постоянно перемешивается и движется.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17" y="1963455"/>
            <a:ext cx="38272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067" y="2675505"/>
            <a:ext cx="382725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67" y="3385530"/>
            <a:ext cx="38272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067" y="4096568"/>
            <a:ext cx="382725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 Земли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самый большой и самый глубокий. Он занимает почти половину площади Мирового океана и содержит крупнейшие впадины. В его акватории много островов и вулканических зон.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протягивается с севера на юг и соединяет разные части света. По его дну проходит Срединно-Атлантический хребет, где формируется новая океаническая кора.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расположен между Африкой, Азией и Австралией. Для него характерны тёплые воды и активные сезонные ветры. Они влияют на течения и условия мореплавания.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— самый маленький и самый холодный. Большую часть года он покрыт льдом. Его воды сильно воздействуют на климат северных территорий Земли.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окружает Антарктиду и выделяется по особому водному режиму. Его воды связаны с течением Западных ветров. Благодаря ему перенос тепла и веществ идёт интенсивнее.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океанов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половины площади приходится на один океан, поэтому именно он сильнее всего влияет на распределение тепла в Мировом океане.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долях объясняет, почему крупные океаны оказывают заметное влияние на погоду и морские течения сильнее, чем меньшие регионы.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долей океанов в площади Мирового океана указаны в исходных данных (около 49,4%; 23,5%; 19,5%; 5,4%; 3,3%).
</a:t>
            </a:r>
            <a:endParaRPr lang="en-US" sz="5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90557"/>
            <a:ext cx="3239400" cy="9861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об океанах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крупнейших океана по площади и глубинам: средняя глубина показывает общий рельеф, а максимальная — самые глубокие точки.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лидирует по площади и глубине; при этом у Атлантического и Индийского океанов средние глубины близки, но максимальные различаются заметно.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площади и глубин приведены в исходных данных (учебный материал/справка).
</a:t>
            </a:r>
            <a:endParaRPr lang="en-US" sz="7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океан: рекорды и особенности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Глубочайшая точка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океане находится Марианская впадина, где расположена самая глубокая точка Земли. Даже представить такие величины трудно: давление там огромно, а условия жизни — очень сложные.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вулканы и частые 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Тихого океана много островов и вулканов. Районы частых землетрясений связаны с тем, что здесь сходятся и двигаются литосферные плиты, постоянно перестраивающие дно.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который меняет мир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занимает почти половину площади Мирового океана. Из-за такой «масштабности» он сильно влияет на климат, потому что переносит и накапливает тепло, а затем отдаёт его атмосфере.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на карте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тянется между полярными областями и соединяет берега Европы, Африки, Северной и Южной Америки. Благодаря этому он играет важную роль в морских маршрутах.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дну Атлантического океана проходит Срединно-Атлантический хребет — длинная подводная горная цепь. Именно здесь активны процессы формирования земной коры.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хребта постепенно образуется новая океаническая кора, поэтому дно океана не стоит на месте. В результате рельеф медленно меняется на протяжении тысяч и миллионов лет.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в разных широтах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экваториальной зоне поверхность часто теплее 25°C, а у полюсов вода приближается к 0°C. Между ними температура снижается постепенно.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главный закономерность: солнечное тепло распределяется неравномерно, поэтому чем дальше от экватора, тем холоднее поверхностные воды.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температур взяты из описания в исходных данных; для графика использованы ориентировочные значения (примерно 26°C, 15°C, 1°C).
</a:t>
            </a:r>
            <a:endParaRPr lang="en-US" sz="4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32" y="1266498"/>
            <a:ext cx="983588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899" y="1266498"/>
            <a:ext cx="983588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5434" y="1266498"/>
            <a:ext cx="983588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и муссоны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меняют направление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— сезонные ветры, которые в разное время года дуют в разные стороны. Поэтому над Индийским океаном меняются погодные условия: ветер, облачность и вероятность осадков.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и условия мореплавания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муссонов меняются течения, а значит — и температура воды у поверхности. Это отражается на рыболовстве, пути судов и даже на том, насколько быстро можно добраться до порта.
</a:t>
            </a:r>
            <a:endParaRPr lang="en-US" sz="1053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между континентами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Индийский океан проходят важные морские пути между Европой, Азией и Австралией. Поэтому изменения ветров и течений напрямую влияют на безопасность и эффективность рейсов.
</a:t>
            </a:r>
            <a:endParaRPr lang="en-US" sz="1053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воды и активный круг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воды Индийского океана создают благоприятные условия для многих морских организмов. Температура влияет на развитие планктона, а через него — на пищевые цепочки.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— самый маленький из океанов. Большую часть года он покрыт льдом, а вода остаётся очень холодной, поэтому здесь особенно сложные условия для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океан сильно влияет на климат северных территорий. В его водах и на льдах обитают белые медведи, тюлени, моржи и множество мелких морских организмов, приспособившихся к холодной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23" y="1346273"/>
            <a:ext cx="794400" cy="70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16585"/>
            <a:ext cx="794400" cy="706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океан: особенности и обитатели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Западных ветров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выделяют вокруг Антарктиды, потому что здесь особенно заметно течение Западных ветров. Оно связывает воды и влияет на перенос тепла и движение морских масс.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углеродном цикле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Южном океане активнее идут процессы обмена газами между океаном и атмосферой. За счёт этого океан участвует в накоплении углекислого газа и влияет на климат планеты.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ледяной кромки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— дом для криля, на котором держится пищевая цепочка. Здесь встречаются пингвины, а также киты, которые находят корм в холодных водах.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Мировой океан связан с океанами и прибрежными водами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объясняет связи: Мировой океан охватывает океаны, а те переходят в моря, заливы и проливы, соединяя воды, тепло и живые организмы.
</a:t>
            </a:r>
            <a:endParaRPr lang="en-US" sz="9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207190"/>
            <a:ext cx="3239400" cy="11528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заливы и проливы: что это такое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три вида водных объектов: их короткие определения и примеры. Это помогает отличать формы береговой линии и понимать, как устроены морские пространства.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заливы и проливы различаются степенью окружённости сушей и формой водного пространства, поэтому по ним проще объяснять движение вод.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школьного курса географии (обобщённые определения)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Окраинные и внутренние моря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Окраинные моря расположены у окраин океанов и имеют широкую связь с ними. Благодаря этому вода быстрее обновляется, а условия часто похожи на условия рядом лежащего океана.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моря глубоко вдаются в материки и соединяются с океаном через проливы. Из-за более ограниченного обмена вода там может прогреваться и остывать иначе.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относят к внутренним: оно окружено сушей и связано с океанскими водами проливами. Поэтому солёность и уровень водных масс там заметно отличаются.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Окраинное Берингово море — хороший пример моря, которое открыто к океану. Через него проходят потоки воды и организмов между более удалёнными районами.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Глубочайшие океанические впадины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отличаются неравномерно: самые большие значения связаны с зонами, где океанические плиты уходят под другие. Так формируются глубоководные желоба.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океаническое дно не плоское: рядом с глубокими впадинами встречаются гораздо более мелкие участки. Это важно для судоходства и науки о рельефе.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максимальных глубинах впадин: общеизвестные справочные значения (например, учебные и научно-популярные атласы), без уточнения методики измерения.
</a:t>
            </a:r>
            <a:endParaRPr lang="en-US" sz="4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разных частях океана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и шельф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верхних слоях океана достаточно света, поэтому там активно живут планктон, медузы и многие рыбы. Именно отсюда начинается большая часть пищевых цепочек.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и тёмные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глубинах условия меняются: темно, холоднее и сильнее давление. Поэтому обитают приспособленные виды, например рыбы-удильщики, кальмары и бактерии, которые выживают в таких средах.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океана для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регулирует климат: он накапливает тепло и влияет на погоду. Вода постоянно участвует в круговороте, а испарение и осадки тесно связаны с работой океанских течений.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фитопланктон помогает образованию кислорода, потому что фотосинтезирует. Это поддерживает жизнь в океане и косвенно влияет на воздух, которым мы дышим.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морям проходит значительная часть международной торговли. Океан даёт человеку рыбу, соль, энергию волн и полезные ископаемые шельфа, но требует бережного 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океана и способы защиты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человеческая деятельность приводит к загрязнению и снижению биоразнообразия, а меры защиты помогают уменьшить вред.
</a:t>
            </a:r>
            <a:endParaRPr lang="en-US" sz="8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океан сегодня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Спутники: наблюдение с орбиты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измеряют температуру поверхности воды и помогают оценивать высоту волн. По этим данным учёные отслеживают изменения в океане и планируют дальнейшие исследования.
</a:t>
            </a:r>
            <a:endParaRPr lang="en-US" sz="759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Буи: долговременные датчики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Буи передают данные о температуре, течениях и состоянии поверхности. Они работают годами, поэтому позволяют замечать изменения, которые не видны на коротких маршрутах.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суда: маршрутные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 проводят замеры на разных глубинах и берут пробы воды. Это помогает уточнять состав, солёность и особенности водных масс в конкретных районах.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аппараты: изучение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 помогают исследовать дно и глубины, включая труднодоступные места. Полученные данные используют для прогнозов штормов, течений и изменений климата.
</a:t>
            </a:r>
            <a:endParaRPr lang="en-US" sz="7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единая система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объединяет океаны, моря, заливы и проливы в единую связанную систему. Несмотря на различия, все части влияют друг на друга, поэтому сохранение чистоты океана важно для климата и жизни людей.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2026-05-12T22:57:41Z</dcterms:created>
  <dcterms:modified xsi:type="dcterms:W3CDTF">2026-05-12T22:57:41Z</dcterms:modified>
</cp:coreProperties>
</file>