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разные роли у второстепенных членов предложения?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Откроем, как определение, дополнение и обстоятельство оживляют предложение.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предложениям помощники?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несут основу смысла, а второстепенные уточняют, дополняют и делают речь ярче. Сегодня разберём три роли: определение, дополнение и обстоятельство.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какой предмет?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 и отвечает на вопросы какой? какая? какое? какие? чей? который?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оно выражено прилагательным: белый снег, весёлая песня, тёплое солнце. Так предмет сразу становится понятнее.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помогает не перепутать предметы и делает описание точнее: не просто кот, а пушистый кот, не просто шар, а красный шар.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Чья это книга?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Мамина книга звучит точнее, чем просто книга. Определение мамина показывает, кому принадлежит предмет. В тексте такие слова работают как яркие наклейки: помогают быстро понять, о каком именно предмете идёт речь.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высокий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дом отличается от маленького дома, даже если оба стоят рядом. Определение делает описание точным и помогает не перепутать один предмет с другим. С ним предложение будто получает собственный портрет.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сразу заметен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зелёный лист видно сразу: слово зелёный подсказывает его цвет. Без определения лист был бы просто листом, а с ним картинка становится яснее и живее. Так маленькое слово помогает глазом увидеть нужный предмет.
</a:t>
            </a:r>
            <a:endParaRPr lang="en-US" sz="90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помогает увидеть предмет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на что направлено действие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действие. Оно связано с глаголом и отвечает на вопросы кого? что? кому? чему?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выражается существительным или местоимением: читать книгу, подарить другу, увидеть её. Без него действие может звучать неполно.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показывает, с чем именно работает глагол. Поэтому оно помогает понять, что делает герой, что он берёт, кому помогает или о чём думает.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делает действие полным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часто стоит рядом с глаголами движения, речи, мысли и помощи: нести портфель, спросить учителя, помогать брату. Без дополнения действие звучит беднее и короче.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Маша рисует картину слово картину — дополнение. Оно показывает, что именно рисует Маша, и делает мысль ясной, а не обрывочной.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Обстоятельство: где, когда, как и почему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сообщает, где происходит действие. Оно отвечает на вопрос где? и может быть выражено словами дома, в парке, у школы.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также показывает время, образ действия, причину или цель. С ним мы узнаём, когда, как, почему и зачем что-то случилось.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часто выражается наречием или словом с предлогом: утром, тихо, из-за дождя, для победы. Оно задаёт условия действия.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добавляет движение и время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делает текст живым, потому что показывает место, время и способ действия. Читатель словно видит сцену, а не только слышит сухое сообщение.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утром, в школе, быстро, зимой помогают сразу представить действие. Предложение Птицы поют утром звучит точнее и интереснее, чем просто Птицы поют.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4557" y="1692275"/>
            <a:ext cx="17865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три роли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вопрос какой? чей? и смотрим, какой признак уточняется у предмета. Определение всегда помогает узнать предмет лучше и точнее.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вопросы кого? что? кому? чему? и проверяем, связано ли слово с действием. Дополнение показывает, на что направлен глагол.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где? когда? как? почему? зачем? и смотрим, при каких условиях происходит действие. Обстоятельство рассказывает о месте, времени и причине.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второстепенный член в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разбора предложения по вопросам и смыслу связи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обычно стоит рядом с существительным и согласуется с ним в роде, числе и падеже, поэтому слова звучат как дружная пара.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сразу понять, о каком предмете идёт речь: весёлый щенок, весёлая девочка, весёлые щенки — и картинка становится точнее.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выражается прилагательным, но может быть и другим словом, если оно называет признак предмета или его принадлежность.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близко к существительному, предложение легче читать и понимать: оно не теряет свой смысл и выглядит аккуратно.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дружит с существительным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часто стоит в косвенном падеже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показывает, на что направлено действие, поэтому чаще всего связано с глаголом. Оно отвечает на вопросы кого? что? кому? чему?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оно выражается существительным или местоимением в косвенном падеже: вижу птицу, помогаю брату, думаю о путешествии.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помогает понять, с чем именно связано действие, значит, перед нами дополнение. Без него предложение нередко звучит неполно.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обстоятельств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 отвечает на вопрос где? и показывает, где происходит действие: в парке, у дома, в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отвечает на вопрос когда? и помогает узнать, в какой момент всё происходит: вечером, зимой, в понедельник.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образа действия отвечает на вопрос как? и рассказывает, каким способом совершается действие: тихо, быстро, дружно.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причины и цели отвечают на вопросы почему? и зачем? Они объясняют, из-за чего происходит действие и ради чего оно совершается.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делают текст ярче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работают определение, дополнение и обстоятельства: они добавляют детали и делают речь не только понятной, но и живой, почти как маленький фильм.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предложения: «Мальчик читал» и «Мальчик читал интересную книгу в библиотеке вечером». Во втором сразу видно, кто, что, где и когда.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второстепенный член в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разбора: от основы предложения — к вопросам и затем к роли каждого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путают с обстоятельством, если оно стоит рядом с глаголом. Проверка вопросом помогает: к слову можно задать вопрос к чему? кому? или где?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лесу — это обстоятельство места, а другу в сочетании помочь другу — дополнение. Смысл связи со словом-действием здесь разный.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тоже иногда принимают за обстоятельство, если оно похоже по форме. Но определение всегда называет признак предмета, а не время или место.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вопрос, но и на смысл. Тогда каждый второстепенный член найдёт своё место без путаницы.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«Пушистый кот спал на тёплом диване днём» легко увидеть три разные подсказки: признак, место и время.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помогают собрать полную картину в одном коротком предложении.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 в школьной речи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ответа у доски второстепенные члены помогают говорить точно и не сбиваться. С ними мысль звучит полнее, а слушать её гораздо приятнее.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они делают текст красивее и содержательнее. Предложение перестаёт быть слишком коротким, и в нём появляется нужная школьная аккуратность.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579" y="219009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9092" y="2190090"/>
            <a:ext cx="17865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трёх ролей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называет признак предмета и отвечает на вопросы какой? чей? Благодаря ему мы понимаем, о каком именно предмете идёт речь.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действием и отвечает на вопросы кого? что? кому? чему? Это слово помогает увидеть, на что направлено действие.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сообщает о месте, времени, причине, цели или образе действия. Так предложение получает больше точных подробностей и становится яснее.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— верные помощники главных слов. Определение, дополнение и обстоятельство по-разному уточняют мысль, а вместе делают речь точной, яркой и понятной.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2026-05-21T23:10:40Z</dcterms:created>
  <dcterms:modified xsi:type="dcterms:W3CDTF">2026-05-21T23:10:40Z</dcterms:modified>
</cp:coreProperties>
</file>