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советского общества в 1970-е — начале 1980-х
</a:t>
            </a:r>
            <a:endParaRPr lang="en-US" sz="3602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Идеология, вера, культура и личный выбор сосуществовали в позднем СССР.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духовную жизнь позднего СССР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показывает, как люди сочетали официальные нормы, семейную память, культурные ориентиры и личный поиск смысла в условиях позднесоветской повседневности.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рамка позднесоветского времени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118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Марксизм-ленинизм задавал официальное объяснение истории: общество якобы двигалось к коммунизму под руководством КПСС. Такая схема определяла язык политики, воспитания и общественной оценки.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8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картина мира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289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Атеизм считался признаком современного человека и связывался с наукой, трудом и коллективизмом. Религиозность в публичном пространстве чаще оценивалась как пережиток прошлого.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6289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современности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8631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Светский гуманизм в позднем СССР опирался на идею воспитанного, полезного обществу человека. Его мораль связывали с ответственностью, знанием и уважением к коллективу.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8631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идеал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460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комсомол и массовая печать закрепляли единый набор ценностей. Через них воспроизводились представления о дисциплине, общественной пользе и подчинении личного интереса общему делу.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460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влияния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массовая культура как канал мировоззрения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пионерских мероприятиях формировался понятный и повторяемый язык ценностей. Ребёнок слышал, что знание, труд и дисциплина важнее религиозных объяснений мира.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урок как воспитание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телевидение не только сообщали новости, но и задавали правильный взгляд на общество. Научные успехи подавались как подтверждение силы советского образа жизни.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 пресса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Лекции общества «Знание» переводили идеологию в доступную форму. На них религию нередко описывали как явление прошлого, которое должно уступить место науке и просвещению.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Лекторий и публичное слово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597" y="2021108"/>
            <a:ext cx="321900" cy="25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122" y="2021108"/>
            <a:ext cx="321900" cy="257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597" y="3495864"/>
            <a:ext cx="321900" cy="32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1122" y="3513748"/>
            <a:ext cx="321900" cy="286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«Научный атеизм»: аргументы и формы убеждения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1101216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лекции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86475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Лекции объясняли происхождение религии через неравенство, страх перед неизвестностью и недостаток знаний. Такой подход стремился заменить веру рациональным, историческим толкованием мира.
</a:t>
            </a:r>
            <a:endParaRPr lang="en-US" sz="961" dirty="0"/>
          </a:p>
        </p:txBody>
      </p:sp>
      <p:sp>
        <p:nvSpPr>
          <p:cNvPr id="15" name="Text 4"/>
          <p:cNvSpPr txBox="1"/>
          <p:nvPr/>
        </p:nvSpPr>
        <p:spPr>
          <a:xfrm>
            <a:off x="5653741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и кружки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39000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диспуты вовлекали школьников, студентов и работников в обсуждение религиозных вопросов. Участники должны были не просто слушать, а повторять готовые аргументы и выводы.
</a:t>
            </a:r>
            <a:endParaRPr lang="en-US" sz="961" dirty="0"/>
          </a:p>
        </p:txBody>
      </p:sp>
      <p:sp>
        <p:nvSpPr>
          <p:cNvPr id="17" name="Text 6"/>
          <p:cNvSpPr txBox="1"/>
          <p:nvPr/>
        </p:nvSpPr>
        <p:spPr>
          <a:xfrm>
            <a:off x="1101216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пропаганда
</a:t>
            </a:r>
            <a:endParaRPr lang="en-US" sz="1300" dirty="0"/>
          </a:p>
        </p:txBody>
      </p:sp>
      <p:sp>
        <p:nvSpPr>
          <p:cNvPr id="18" name="Text 7"/>
          <p:cNvSpPr txBox="1"/>
          <p:nvPr/>
        </p:nvSpPr>
        <p:spPr>
          <a:xfrm>
            <a:off x="286475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Стенгазеты и антирелигиозные публикации работали через наглядность и повторение. Они показывали праздники и обряды как устаревшие формы поведения, не соответствующие советской современности.
</a:t>
            </a:r>
            <a:endParaRPr lang="en-US" sz="929" dirty="0"/>
          </a:p>
        </p:txBody>
      </p:sp>
      <p:sp>
        <p:nvSpPr>
          <p:cNvPr id="19" name="Text 8"/>
          <p:cNvSpPr txBox="1"/>
          <p:nvPr/>
        </p:nvSpPr>
        <p:spPr>
          <a:xfrm>
            <a:off x="5653741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давление
</a:t>
            </a:r>
            <a:endParaRPr lang="en-US" sz="1300" dirty="0"/>
          </a:p>
        </p:txBody>
      </p:sp>
      <p:sp>
        <p:nvSpPr>
          <p:cNvPr id="20" name="Text 9"/>
          <p:cNvSpPr txBox="1"/>
          <p:nvPr/>
        </p:nvSpPr>
        <p:spPr>
          <a:xfrm>
            <a:off x="4839000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быту атеистическая линия проявлялась в «разборе» праздников и обрядов. Семейные привычки предлагалось заменить светскими ритуалами, подчёркивающими коллектив и официальную норму.
</a:t>
            </a:r>
            <a:endParaRPr lang="en-US" sz="9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религиозная политика: контроль и регистрация
</a:t>
            </a:r>
            <a:endParaRPr lang="en-US" sz="2774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и административная логика регулирования религии в позднем СССР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политика и повседневная практика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деклараций и практики позднесоветской религиозной политики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нормы декларировали свободу совести, но практический режим был значительно уже. Таблица показывает разрыв между правом, дозволенной религиозной активностью и повседневными ограничениями.
</a:t>
            </a:r>
            <a:endParaRPr lang="en-US" sz="1213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 — государство допускало религию как ограниченную частную сферу, но не как самостоятельный общественный институт.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и церковная жизнь в позднем СССР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871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Приходы под надзором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71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приходы работали, но находились под постоянным наблюдением. Число священников было ограничено, поэтому церковная жизнь держалась на немногих активных общинах и личной приверженности верующих.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26400" y="1867650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Неофициальная передача веры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6400" y="2350725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обучение почти не имело официальных форм и переходило в семью. Знания о вере передавались через разговоры, обычаи и участие в обрядах, а не через систематические курсы.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856750" y="3471191"/>
            <a:ext cx="37476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семейная память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2856750" y="3954266"/>
            <a:ext cx="37476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людей церковь была связана не только с богослужением, но и с памятью семьи. Крещение, отпевание и церковные праздники помогали сохранять связь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 быту: как вера сохранялась в семье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73175" y="3285862"/>
            <a:ext cx="17049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официальной светской риторике семья часто сохраняла религиозные привычки. Первые обряды ребёнка, прежде всего крещение, нередко воспринимались как важная защита и знак принадлежности к традиции.
</a:t>
            </a:r>
            <a:endParaRPr lang="en-US" sz="990" dirty="0"/>
          </a:p>
        </p:txBody>
      </p:sp>
      <p:sp>
        <p:nvSpPr>
          <p:cNvPr id="10" name="Text 3"/>
          <p:cNvSpPr txBox="1"/>
          <p:nvPr/>
        </p:nvSpPr>
        <p:spPr>
          <a:xfrm>
            <a:off x="473175" y="2812225"/>
            <a:ext cx="17049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24700" y="3285862"/>
            <a:ext cx="17049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бабушек, соседей и местные общины традиция передавалась дальше. Так вера сохранялась не как система открытого обучения, а как живая семейная практика.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24700" y="2812225"/>
            <a:ext cx="17049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между поколениями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0858" y="3285862"/>
            <a:ext cx="17049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пожилом возрасте усиливалась роль памяти, молитвы и участия в похоронах. Отпевание становилось способом сохранить связь с родом и привычным религиозным укладом.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0858" y="2812225"/>
            <a:ext cx="17049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итог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657017" y="3285862"/>
            <a:ext cx="17049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зрелые годы религиозность проявлялась через венчание, посты и соблюдение праздников. Эти практики могли оставаться тихими и частными, не совпадая с публичной официальностью.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657017" y="2812225"/>
            <a:ext cx="17049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обряды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2394982"/>
            <a:ext cx="3989100" cy="16484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религии и конфессии: общее и различия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характеристикам религиозной жизни в позднем СССР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конфессий заключалось в ограничениях; различались формы сохранения традиции и степень внутренней сплочённости.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религия сохранялась прежде всего через частную среду, а не через широкие официальные институты.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 — семья, взаимопомощь и передача памяти — помогали религиозным меньшинствам сохранять веру даже без развитых официальных институтов.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религиозной жизни позднего СССР, 1970-е — начало 1980-х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опоры особенно важны там, где община жила под постоянным контролем.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эпохи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истории СССР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помогают увидеть различие между официальным языком эпохи и практиками повседневной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показывают, что духовная жизнь позднего СССР определялась не только верой, но и механизмами разрешения, контроля и неформального обмена идеями.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среды — школа и семья — часто задавали подросткам разные ориентиры, поэтому поиск смысла нередко начинался с сомнения в привычных атеистических установках.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молодёжи в позднем СССР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линии социализации нередко расходились именно в молодёжной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группы источников особенно полезны для изучения эпохи: официальная пресса, учебники, свидетельства верующих и произведения культуры, где скрывались важные смыслы.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методам изучения духовной жизни СССР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сопоставить публичную норму и частный опыт.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24706"/>
            <a:ext cx="4212000" cy="22417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8825" y="1224706"/>
            <a:ext cx="4212000" cy="22417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2161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Нонконформизм и духовная оппозиция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82875" y="4112625"/>
            <a:ext cx="37572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стол, переписанные страницы и осторожный разговор на кухне создавали среду, где читали запрещённые тексты и обсуждали свободу совести. Такая повседневная тишина была не менее значимой, чем публичные выступления: она сохраняла внутреннюю независимость без открытого разрыва с системой.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482875" y="3618100"/>
            <a:ext cx="3757200" cy="4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памяти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1700" y="4112625"/>
            <a:ext cx="37572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квартире могли собраться люди с разными взглядами — верующие, философы, правозащитники, инженеры. Их объединяло одно: нежелание принимать официальную версию мира как единственно возможную. Из этих встреч вырастали доверие, самиздат и моральная солидарность.
</a:t>
            </a:r>
            <a:endParaRPr lang="en-US" sz="1062" dirty="0"/>
          </a:p>
        </p:txBody>
      </p:sp>
      <p:sp>
        <p:nvSpPr>
          <p:cNvPr id="13" name="Text 5"/>
          <p:cNvSpPr txBox="1"/>
          <p:nvPr/>
        </p:nvSpPr>
        <p:spPr>
          <a:xfrm>
            <a:off x="4851700" y="3618100"/>
            <a:ext cx="3757200" cy="4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несогласных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и неформальные сообщества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чтение, разговор и личный выбор соединялись в неформальные сообщества позднего СССР.
</a:t>
            </a:r>
            <a:endParaRPr lang="en-US" sz="14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19" y="1931525"/>
            <a:ext cx="2735512" cy="29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становился пространством намёков и символов, где можно было поставить вопрос о выборе, вине и сострадании. Это делало сцену местом тихого разговора с обществом, а не только развлечением.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проза и поэзия часто говорили о человеке через память, совесть и ответственность. Прямые формулировки были не всегда возможны, поэтому важную роль играли подтекст и нравственный конфликт.
</a:t>
            </a:r>
            <a:endParaRPr lang="en-US" sz="817" dirty="0"/>
          </a:p>
        </p:txBody>
      </p:sp>
      <p:sp>
        <p:nvSpPr>
          <p:cNvPr id="14" name="Text 4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позволяло обсуждать цену компромисса и одиночество человека в системе. Зритель считывал не только сюжет, но и скрытый вопрос: как сохранить достоинство, не нарушая внутренней правды.
</a:t>
            </a:r>
            <a:endParaRPr lang="en-US" sz="859" dirty="0"/>
          </a:p>
        </p:txBody>
      </p:sp>
      <p:sp>
        <p:nvSpPr>
          <p:cNvPr id="16" name="Text 6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сюжеты помогали говорить о настоящем осторожно, но убедительно. Через прошлое авторы показывали, что нравственный выбор всегда личный, даже если он происходит в жёстких рамках эпохи.
</a:t>
            </a:r>
            <a:endParaRPr lang="en-US" sz="888" dirty="0"/>
          </a:p>
        </p:txBody>
      </p:sp>
      <p:sp>
        <p:nvSpPr>
          <p:cNvPr id="18" name="Text 8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ракурс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пространство смыслов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Хронология: от контроля к скрытому плюрализму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теме позднесоветской духовной жизни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условно показаны три устойчивые линии эпохи: государственный контроль, семейная религиозность и неофициальный культурный поиск. Они развивались одновременно, а не по очереди.
</a:t>
            </a:r>
            <a:endParaRPr lang="en-US" sz="1213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1980-х усиливался не только контроль, но и пространство скрытого разнообразия взглядов, которое не укладывалось в единую официальную модель.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1985 году накопилось расхождение между публичной идеологией и частной жизнью людей: именно оно сделало возможными быстрые духовные перемены второй половины десятилетия.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позднего СССР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этого рубежа противоречия позднего СССР стали заметнее в повседневности.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двойная реальность позднего СССР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позднего СССР строилась на сосуществовании официальной атеистической нормы и частных форм веры, памяти и поиска смысла. Именно это внутреннее расхождение подготовило общество к переменам конца 1980-х.
</a:t>
            </a:r>
            <a:endParaRPr lang="en-US" sz="1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2026-07-26T06:13:30Z</dcterms:created>
  <dcterms:modified xsi:type="dcterms:W3CDTF">2026-07-26T06:13:30Z</dcterms:modified>
</cp:coreProperties>
</file>