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jpe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Синус, косинус и тангенс половинного угла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значения через половину угла без лишних вычислений.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формулы половинного угла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продолжают тему тригонометрических преобразований и помогают переходить от известного полного угла к его половине. Они особенно полезны там, где требуется точный ответ, а не приближение.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формулы половинного угла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синуса и косинуса появляется корень, а для тангенса удобнее рациональная дробь.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формулы выражают половину угла через полный угол, но применяются по-разному в зависимости от задачи.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Тригонометрия, 11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формул половинного угла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через формулы двойного угла и выбор знака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и знаки функций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sin(x/2) определяется положением точки на единичной окружности: выше оси Ox — положительный, ниже — отрицательный. Поэтому сначала находят четверть именно для угла x/2, а не для всего x.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ордината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Решающим является положение именно половины угла. Один и тот же вид формулы может дать разные знаки в зависимости от того, где расположен угол x/2 на окружности.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важнее записи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II и III четвертях знаки функций различаются, поэтому нельзя выбирать корень автоматически. Проверка четверти делает ответ точным и защищает от типичной ошибки в вычислениях.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угла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cos(x/2) связан с абсциссой точки. Справа от оси Oy он положителен, слева — отрицателен. Это помогает быстро определить нужный знак без запоминания лишних правил.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и абсцисса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даёт точное значение sin(x/2) через cos x и особенно удобна в задачах с радикалами.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подкоренное выражение всегда неотрицательно, поэтому остаётся выбрать только правильный знак.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формулы половинного угла
</a:t>
            </a:r>
            <a:endParaRPr lang="en-US" sz="127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245645"/>
            <a:ext cx="8424000" cy="17687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для косинуса половинного угла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cos(x/2)=±√((1+cos x)/2) получается из тождества cos x=2cos²(x/2)−1. Она сразу связывает полный угол с его половиной и позволяет находить точное значение без дополнительных таблиц.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1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Исходное равенство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19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определяется четвертью угла x/2. В I и IV четвертях cos(x/2) положителен, а во II и III четвертях отрицателен, поэтому перед вычислением нужно проверить положение угла на окружности.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3319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знака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27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формула особенно полезна, когда известен cos x и нужно вычислить cos(x/2) в точном виде. Она часто встречается в заданиях на преобразование выражений и сокращение корней.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127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для тангенса половинного угла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tg(x/2)=sin x/(1+cos x)=(1−cos x)/sin x имеет две эквивалентные формы. Выбор зависит от того, какие значения известны и какой знаменатель удобнее использовать.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равные записи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формул для sin(x/2) и cos(x/2), здесь нет корня. Поэтому выражение часто упрощает алгебраические преобразования, особенно если нужно избавиться от радикалов в уравнении.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дроби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37593" y="3780319"/>
            <a:ext cx="5081492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Первую запись нельзя использовать при cos x=−1, а вторую — при sin x=0. Проверка знаменателя обязательна, иначе можно получить неверное или несуществующее значение.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37600" y="3391426"/>
            <a:ext cx="5081492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допустимых значений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формул половинного угла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формулы удобно сравнить по виду, источнику и правилу выбора знака.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синуса и косинуса нужен корень и знак по четверти, а для тангенса — контроль знаменателя.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Тригонометрия, 11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37906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950" y="1760755"/>
            <a:ext cx="4315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4114" y="3337906"/>
            <a:ext cx="43155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54114" y="1760755"/>
            <a:ext cx="43155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выбирать знак в корне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 четверть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III четверти обе функции отрицательны. Если не учесть это, легко потерять правильный знак и получить неверный ответ даже при верно выполненных вычислениях под корнем.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четверть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угол x/2 расположен в I четверти, то и sin(x/2), и cos(x/2) положительны. Это самый простой случай, но его всё равно нужно осознанно проверять по окружности.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IV четверть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IV четверти sin(x/2)&lt;0, а cos(x/2)&gt;0. Такой случай часто проверяет внимательность: формула остаётся той же, но знак меняется только из-за положения угла.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четверть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II четверти sin(x/2) остаётся положительным, а cos(x/2) становится отрицательным. Поэтому для корня важно смотреть не на формулу, а на координаты точки на единичной окружности.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какая формула удобнее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формулы зависит от того, что известно в условии и какой вид ответа требуется получить. Особенно часто решающим становится наличие cos x.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универсальными оказываются формулы для синуса половины угла и тангенса; косинус особенно удобен при точных значениях с учетом четверти.
</a:t>
            </a:r>
            <a:endParaRPr lang="en-US" sz="1478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правил тригонометрии, 11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формулы половинного угла вырастают из формул двойного угла
</a:t>
            </a:r>
            <a:endParaRPr lang="en-US" sz="2009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удвоения к делению пополам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половинного угла не возникают отдельно: они вытекают из уже известных равенств для двойного угла. Если рассмотреть cos 2α и затем заменить α на x/2, становится видно, как из одного тождества естественно получается другое. Связь работает в обе стороны и помогает видеть структуру темы.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алгебраических преобразований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формулах двойного угла угол увеличивается, а в формулах половинного угла — уменьшается, но логика остается одинаковой. Сначала выражают квадрат синуса или косинуса, затем извлекают корень и уточняют знак. На схеме это выглядит как зеркальное отражение двух операций над одним и тем же углом.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понимания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связь показывает, что тригонометрия строится не на наборе разрозненных правил, а на системе взаимосвязанных тождеств. Ученик, который видит переход от 2α к α/2, лучше понимает происхождение формул и увереннее применяет их в вычислениях, упрощениях и доказательствах.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преобразования в школьных задачах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вида 1−cos x и 1+cos x удобно переписывать через синус или косинус половины угла. Это позволяет заменить тригонометрическую запись на точный корень и сделать выражение короче.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корням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стандартных углов, например π/3, π/2 и 2π/3, половинный угол дает точные значения без приближений. Это особенно важно в задачах, где требуется аккуратный ответ в радикалах.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значения углов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для tg(x/2) особенно полезна, когда нужно убрать сложный знаменатель или перейти к рациональной дроби. В результате уравнение становится проще для дальнейших алгебраических преобразований.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Рационализация дробей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доказательстве тождеств формулы половинного угла помогают свести несколько тригонометрических выражений к одной форме. После этого равенство проверяется значительно легче и короче.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тождеств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половинный угол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вычислении, преобразовании выражений и решении уравнений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применении формул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автоматически ставить знак «плюс» в корне. Для sin(x/2) и cos(x/2) знак выбирают только после определения четверти, в которой находится именно половина угла.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без проверки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известном точном корне нужно убедиться, что он согласуется с положением угла. Без этой проверки легко получить формально верный, но неверный по знаку ответ.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четверть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Формулу tg(x/2)=sin x/(1+cos x) нельзя применять при cos x=−1. В этом случае знаменатель обращается в ноль, и запись теряет смысл.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Игнорируют нулевой знаменатель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знак определяют по самому углу x, хотя он может лежать в другой четверти. Важно анализировать не исходный угол, а положение угла x/2 на координатной плоскости.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x и x/2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формулы половинного угла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отражает типичные учебные ситуации, в которых приходится переходить от полного угла к половине угла и обратно.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нагрузка приходится на упрощение выражений и уравнения: именно там формулы половинного угла дают самый заметный выигрыш в компактности записи.
</a:t>
            </a:r>
            <a:endParaRPr lang="en-US" sz="1414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заданий школьного курса алгебры и начал анализа, 11 класс
</a:t>
            </a:r>
            <a:endParaRPr lang="en-US" sz="9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Мини-примеры вычислений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 формулы половинного угла дают точные значения без приближений.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ответ выражается в радикалах или рациональных дробях, что подтверждает удобство формул для точных вычислений.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значения тригонометрических функций для углов 11 класса
</a:t>
            </a:r>
            <a:endParaRPr lang="en-US" sz="97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88155"/>
            <a:ext cx="493200" cy="4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89850" y="3337555"/>
            <a:ext cx="43155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37555"/>
            <a:ext cx="4932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 алгебре и геометрии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Алгебраические преобразования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половинного угла помогают заменять тригонометрические выражения корнями и дробями. Это особенно полезно, когда требуется упростить длинную запись без потери точности.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уравнения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уравнениях формулы половинного угла переводят задачу в более удобную алгебраическую запись. Так легче выделить общие множители и найти точные решения.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тождеств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проверке тождеств половинный угол часто позволяет свести обе части к одной и той же форме. После этого равенство становится прозрачным и легко проверяется.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задачи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треугольники, окружность и многоугольники эти формулы связывают углы с точными значениями функций. Это делает вычисления аккуратными и избавляет от приближений.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511" y="1245250"/>
            <a:ext cx="1894829" cy="1768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5511" y="3017425"/>
            <a:ext cx="1894829" cy="1768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запомнить три формулы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требуется tg(x/2), удобно мысленно перейти к дроби через sin x и cos x. В одной записи остаются только известные функции полного угла, поэтому формула хорошо работает в преобразованиях и сокращает путь к ответу. Ее особенно полезно помнить как рациональную форму.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как дробная развязка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задаче уже известен косинус полного угла, это самый надежный ориентир. Из него легко понять, какую формулу использовать дальше: для синуса половины угла появляется выражение 1−cos x, а для косинуса — 1+cos x. Такой подход помогает не путаться в записи.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 на cos x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формулы половинного угла связаны одной идеей: исходной точкой служит полный угол x. Если удерживать эту связь в памяти, легче восстановить любую формулу даже без механического заучивания. Тогда тригонометрия воспринимается как единая логичная система, а не набор отдельных исключений.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система, а не три правила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Формулы, которые связывают угол и его половину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sin(x/2), cos(x/2) и tg(x/2) делают тригонометрию 11 класса точной и удобной: они выводятся из известных тождеств, дают аккуратные ответы и требуют внимательного выбора знака и области допустимых значений.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2026-05-30T05:34:07Z</dcterms:created>
  <dcterms:modified xsi:type="dcterms:W3CDTF">2026-05-30T05:34:07Z</dcterms:modified>
</cp:coreProperties>
</file>