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основные темы: генетика пола и сцепленное с полом наследование
</a:t>
            </a:r>
            <a:endParaRPr lang="en-US" sz="2829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механизмов пола и наследования генов на половых хромосомах у человека и животных.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Томас Морган на мухе-дрозофиле впервые описал сцепление генов с полом. Различия в системах пола встречаются у разных видов, включая XY, ZW и XO. Введение терминов поможет понять основы наследования признаков, связанных с половыми хромосомами.
</a:t>
            </a:r>
            <a:endParaRPr lang="en-US" sz="1304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генетики пола и ключевые понятия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XY-система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пол определяется набором XX для женщин и XY для мужчин. X-хромосома содержит множество генов, а Y — небольшое число, включая важнейший ген SRY, отвечающий за мужское развитие.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ZW-система у птиц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птиц существует система ZW, где самки имеют ZW, а самцы — ZZ. Особые участки на этих хромосомах управляют закладкой половых признаков у потомства.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хромосомы и их роль в определении пола
</a:t>
            </a:r>
            <a:endParaRPr lang="en-US" sz="295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XO-система у насекомых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насекомых, например у саранчи, применяется XO-система: самцы имеют одну X-хромосому, а самки — две. Это влияет на особенности наследования половых признаков и размножения.
</a:t>
            </a:r>
            <a:endParaRPr lang="en-US" sz="1073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ZW-система у птиц и рыб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птиц и некоторых рыб встречается система ZW, где самки гетерогаметны (ZW), а самцы гомогаметны (ZZ). Это формирует уникальные закономерности передачи генов, связанных с полом.
</a:t>
            </a:r>
            <a:endParaRPr lang="en-US" sz="1118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Гапло-диплоидный механизм у пчёл и муравьёв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пчёл и муравьёв пол зависит от оплодотворения яйца: оплодотворённые яйца дают самок (диплоидов), а неоплодотворённые — самцов (гаплоидов). Этот механизм уникален среди животных.
</a:t>
            </a:r>
            <a:endParaRPr lang="en-US" sz="1031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Варианты биологических систем определения пола в животном мире
</a:t>
            </a:r>
            <a:endParaRPr lang="en-US" sz="293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Х-сцепленные гены располагаются исключительно на X-хромосоме и отвечают за большинство половых признаков, например, ген дальтонизма.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Y-сцепленные гены находятся только на Y-хромосоме и передаются по мужской линии, включая ключевой ген SRY, влияющий на половое развитие.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Псевдоаутосомные области присутствуют на обеих половых хромосомах, где возможен обмен генетическим материалом (кроссинговер), например, ген SHOX.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гена на определённой хромосоме определяет особенности наследования и проявления связанного с полом признака.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генов, локализованных на половых хромосомах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сцепленного с полом наследования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связанные с полом, проявляются неравномерно у мужчин и женщин из-за различий в составе половых хромосом.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Рецессивные Х-сцепленные заболевания чаще наблюдаются у мужчин, так как у них нет второго X-хромосомы, компенсирующего дефекты.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Y-сцепленные признаки наследуются исключительно по мужской линии, что ограничивает их распространение среди женщин.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Х-сцепленные признаки передаются вместе с X-хромосомой и проявляются преимущественно у мужчин с одним Х-алелем.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женщин наличие двух X-хромосом позволяет здоровому аллелю компенсировать дефектный, снижая вероятность проявления признака.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Х-сцепленных заболеваний включают дальтонизм, гемофилию и мышечную дистрофию Дюшенна.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дефектный аллель у мужчины достаточно для развития патологического состояния, поскольку компенсаторного аллеля нет.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и особенности Х-сцепленного наследования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Y-сцепленные признаки встречаются только у мужчин и передаются наследственно по мужской линии от отца к сыну.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Y-хромосома содержит ограниченное количество генов, большинство из которых связаны с мужским половым развитием и репродуктивной функцией.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гипертрихоз ушных раковин и некоторые формы мужского бесплодия, обусловленные мутациями в Y-хромосоме.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наследования Y-сцепленных признаков
</a:t>
            </a:r>
            <a:endParaRPr lang="en-US" sz="245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и дальтонизм чаще выявляются у мужчин, в то время как Y-сцепленные патологии крайне редки.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Х-сцепленные заболевания более распространены, а Y-сцепленные — редки, что связано с биологическими механизмами наследования.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статистики, 2023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Распространенность сцепленных с полом заболеваний в популяции
</a:t>
            </a:r>
            <a:endParaRPr lang="en-US" sz="283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Дальтонизм — Х-сцепленное рецессивное состояние, чаще встречающееся у мужчин. Оно проявляется нарушением восприятия цветов из-за специфической мутации на X-хромосоме.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Дальтонизм у человека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кошек окрас шерсти определяется Х-сцепленными генами. Трёхцветные кошки обычно женского пола, так как каждая Х-хромосома несёт разные аллели окраса.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 шерсти у кошек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птиц с ZW-системой, например у кур, некоторые признаки оперения связаны с полом и мутациями на половых хромосомах, что влияет на поведение и внешний вид.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оперение у кур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сцепленных с полом признаков и заболеваний у человека и животных
</a:t>
            </a:r>
            <a:endParaRPr lang="en-US" sz="272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наследования дальтонизма через Х-хромосому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Дальтонизм обусловлен мутацией в гене, расположенном на Х-хромосоме. Мужчины, получающие мутантный аллель от матери, проявляют заболевание из-за отсутствия второго X с нормальным геном. У женщин мутация проявляется лишь при наличии двух дефектных аллелей.
</a:t>
            </a:r>
            <a:endParaRPr lang="en-US" sz="979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схема передачи дальтонизма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скрещивании гетерозиготной матери и нормального отца сыновья имеют 50% вероятность заболеть, а дочери — стать носителями. Таким образом, болезнь передается преимущественно по материнской линии, что отражается в родословных.
</a:t>
            </a:r>
            <a:endParaRPr lang="en-US" sz="1084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Дальтонизм: пример сцепленного с полом наследования
</a:t>
            </a:r>
            <a:endParaRPr lang="en-US" sz="276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из 10 000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— наследственное нарушение свертываемости крови, вызванное мутациями в генах F8 и F9 на Х-хромосоме. Мужчины обычно страдают заболеванием, а женщины чаще являются носителями.
</a:t>
            </a:r>
            <a:endParaRPr lang="en-US" sz="1201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мальчиков рождается с гемофилией, что отражает редкость, но серьёзность этой Х-сцепленной болезни.
</a:t>
            </a:r>
            <a:endParaRPr lang="en-US" sz="1131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генетические исследования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5494" y="2477750"/>
            <a:ext cx="3546112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механизмов наследования и их влияние на проявление признаков у мужчин и женщин.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наследования влияет на вероятность проявления признака у разных полов и их передаче по поколениями.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учебники генетики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аутосомное и сцепленное с полом наследование
</a:t>
            </a:r>
            <a:endParaRPr lang="en-US" sz="254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Y-сцепленные признаки: примеры и особенности
</a:t>
            </a:r>
            <a:endParaRPr lang="en-US" sz="2657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Y-сцепленные признаки передаются исключительно по мужской линии, поскольку Y-хромосома наследуется сыном от отца без участия матери.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Гипертрихоз ушных раковин — классический пример Y-сцепленного признака, который проявляется в виде повышенного роста волос у края уха лишь у мужчин.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формы мужского бесплодия связаны с мутациями на Y-хромосоме, а ген SRY играет ключевую роль в определении мужского пола в эмбриогенезе.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мутации, связанные с половыми хромосомами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дистрофия Дюшенна возникает из-за мутаций в гене DMD на Х-хромосоме и поражает преимущественно мальчиков с частотой около 1 на 3500 новорожденных.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Леша-Нихана вызывается дефектом гена HPRT, локализованного на Х-хромосоме, приводя к нарушению обмена пуринов и тяжелым неврологическим симптомам.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Рецессивные и доминантные мутации на половых хромосомах определяют различные типы проявления и тяжесть сцепленных с полом признаков.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мейоза кроссинговер между Х-хромосомами способствует обмену генами, образуя новые комбинации признаков у потомства.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Псевдоаутосомные области, общие для X и Y, обеспечивают рекомбинацию генов, что усложняет классическую картину сцепленного с полом наследования.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уменьшает сцепление генов, что объясняет появление редких исключений и вариативность проявления некоторых признаков.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механизмов кроссинговера важно при изучении генетических карт и прогнозировании наследственных заболеваний, связанных с половыми хромосомами.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и сцепление с полом: значение для наследования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Y-хромосома в ходе эволюции значительно сократила количество генов, сохранив около 50, в то время как X-хромосома содержит свыше 1000 генов, обеспечивая важные функции.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компенсации разницы в числе копий X-хромосом у женщин происходит инактивизация одной из них — формирование телец Барра, что выравнивает экспрессию генов.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генетический баланс между полами обеспечивает нормальное развитие, жизнеспособность и препятствует дисбалансу в фенотипических проявлениях.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половых хромосом и генетический баланс
</a:t>
            </a:r>
            <a:endParaRPr lang="en-US" sz="245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5633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Проявления рецессивных Х-сцепленных заболеваний почти всегда встречаются у мужчин. В таких родословных признак не передается от отца сыну, но возможно появление носителей среди дочерей. Характерна диагональная передача по материнской линии.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633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Х-сцепленного наследования в родословной
</a:t>
            </a:r>
            <a:endParaRPr lang="en-US" sz="1174" dirty="0"/>
          </a:p>
        </p:txBody>
      </p:sp>
      <p:sp>
        <p:nvSpPr>
          <p:cNvPr id="11" name="Text 3"/>
          <p:cNvSpPr txBox="1"/>
          <p:nvPr/>
        </p:nvSpPr>
        <p:spPr>
          <a:xfrm>
            <a:off x="47755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Рассмотрение семейной истории показывает, как мужчины болеют вследствие передачи мутаций от матери, а женщины чаще являются бессимптомными носителями, что видно по характерным отметкам в генеалогическом древе.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755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анализа родословной с наследованием дальтонизма
</a:t>
            </a:r>
            <a:endParaRPr lang="en-US" sz="1174" dirty="0"/>
          </a:p>
        </p:txBody>
      </p:sp>
      <p:sp>
        <p:nvSpPr>
          <p:cNvPr id="13" name="Text 5"/>
          <p:cNvSpPr txBox="1"/>
          <p:nvPr/>
        </p:nvSpPr>
        <p:spPr>
          <a:xfrm>
            <a:off x="436500" y="276250"/>
            <a:ext cx="7225500" cy="7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Распознавание сцепленного с полом наследования по родословным
</a:t>
            </a:r>
            <a:endParaRPr lang="en-US" sz="288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генетики пола и сцепленного с полом наследования
</a:t>
            </a:r>
            <a:endParaRPr lang="en-US" sz="2013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генетика пола помогает вести консультирование семей, выявлять носительство и прогнозировать риск распространения наследственных заболеваний.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животноводстве знание о половом наследовании позволяет управлять селекционными программами, повышая продуктивность и сохраняя желательные качества популяций.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биотехнологиях и геномных исследованиях исследуют сцепленные с полом гены для разработки методов коррекции и улучшения понимания механизма наследования.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и перспективы в изучении генетики пола
</a:t>
            </a:r>
            <a:endParaRPr lang="en-US" sz="2892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пола играет ключевую роль в объяснении механизмов наследования и медицинских заболеваний. Современные методы расширяют возможности диагностики и терапии, влияя на биологическое и образовательное развитие.
</a:t>
            </a:r>
            <a:endParaRPr lang="en-US" sz="134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2026-05-10T04:54:17Z</dcterms:created>
  <dcterms:modified xsi:type="dcterms:W3CDTF">2026-05-10T04:54:17Z</dcterms:modified>
</cp:coreProperties>
</file>