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прилагательных после артиклей и указательных слов в немецком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быстро выбирать окончание прилагательного по артиклю и падежу.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окончания прилагательных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без ошибок говорить и писать по-немецки: der gute Schüler, die neue Tasche, mit dem kleinen Hund. Правило повторяется часто, поэтому его полезно быстро узнавать и применять.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после которых работает это правило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окончаний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встречаются в основном -e и -en, а в отдельных формах -er и -es. Поэтому систему легче запомнить, чем кажется на первый взгляд.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артикли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der, die, das прилагательное обычно получает слабое окончание. Артикль уже сообщает род и число, поэтому слово перед существительным не требует полной грамматической информации.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слово перед прилагательным, затем определяем род, число и падеж. После этого окончание выбирается по понятной и повторяющейся схеме.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dieser, jene, jeder, welcher и их форм прилагательное склоняется по похожему принципу. Эти слова помогают сразу понять, о каком предмете идёт речь, и снимают часть нагрузки с прилагательного.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окончания прилагательных после der, die, das и похожих слов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 падежам показывают, какие окончания встречаются в этой теме чаще всего.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форм повторяется окончание -en; окончание -e особенно заметно в Nominativ и Akkusativ.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образцам склонения прилагательных после der, die, das и указательных слов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запомнить модель den guten Schüler как типичный пример Akkusativ мужского рода. Такая форма помогает быстро сравнивать её с der gute Schüler и dem guten Lehrer.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род: самые заметные изменения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мужском роде хорошо видно, как меняется окончание прилагательного: der gute Lehrer, den guten Lehrer, dem guten Lehrer, des guten Lehrers. По одной форме легко проследить разницу между падежами.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именительном падеже чаще встречается -e, потому что артикль уже показывает род. В Akkusativ, Dativ и Genitiv обычно используется -en, и это делает систему довольно регулярной.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род: формы с der, diese, jede, welche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женского рода в nominativ и accusativ часто стоит окончание -e: die neue Schülerin, diese schöne Blume, jede kluge Antwort. Артикль уже ясно показывает род существительного.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Nominativ и Akkusativ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dativ и genitiv чаще появляется -en: der neuen Schülerin, dieser schönen Blume, jeder guten Antwort, welcher guten Idee. Здесь окончание прилагательного становится более предсказуемым и одинаковым.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Dativ и Genitiv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 чаще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этой теме особенно важно узнавать повторяющиеся модели, а не заучивать длинные списки форм.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-en доминирует, поэтому его нужно распознавать в первую очередь. Остальные формы встречаются реже и помогают уточнить падеж и род.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частотности окончаний по теме склонения прилагательных после определённых слов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род: das, dieses, jenes, jedes, welches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среднего рода типичны формы das neue Haus, dieses kleine Buch, jenes alte Fenster. В Nominativ и Akkusativ часто используется окончание -e, потому что род уже выражен словом перед прилагательным.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удобно тренировать, потому что многие формы совпадают с другими родами по общей логике склонения. Это помогает быстрее замечать повторяющийся грамматический образец.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Dativ и Genitiv обычно появляется -en: dem neuen Haus, dieses kleinen Buches, jenem alten Fenster. Эти формы хорошо показывают, как падеж влияет на окончание.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окончание прилагательного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 при выборе окончания.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число: почти всегда форма -en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после die, diese, jene, jede, welche прилагательное чаще всего получает окончание -en: die guten Freunde, diese interessanten Bücher. Это самая привычная форма в таких сочетаниях.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Nominativ и Akkusativ множественного числа формы часто совпадают, поэтому ученику важно смотреть не только на окончание, но и на смысл предложения. Так легче узнать число существительного.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вроде mit den neuen Heften показывают, что во множественном числе окончание -en сохраняется и после предлогов. Это делает правило особенно стабильным и удобным для запоминания.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стоит der, die, das или похожее слово во множественном числе, стоит сразу ожидать форму прилагательного с -en. Такая привычка помогает избегать случайных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49560"/>
            <a:ext cx="4417500" cy="206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окончаний по родам и падежам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прилагательного меняется по падежу и числу существительного, но после определённого артикля система остаётся предсказуемой.
</a:t>
            </a:r>
            <a:endParaRPr lang="en-US" sz="148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два шаблона: -e в форме подлежащего и -en в косвенных падежах и множественном числе. Род влияет особенно в Akkusativ и Genitiv.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грамматическая схема склонения прилагательных после der, die, das и указательных слов в немецком языке.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словосочетаний для запоминания
</a:t>
            </a:r>
            <a:endParaRPr lang="en-US" sz="2484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знакомые вещи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легко запоминать формы на привычных словах: der kleine Hund, die neue Klasse, das rote Auto. Такие сочетания помогают сразу увидеть, как прилагательное согласуется с артиклем и существительным, не перегружая правило лишними деталями.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в живой речи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dieser freundliche Lehrer и jene alte Straße показывают, что после указательных слов прилагательное ведёт себя почти так же, как после определённого артикля. Это удобно, когда нужно описать конкретный предмет, человека или место в разговоре.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Каждый, правило, вопросительное слово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jede wichtige Regel и welches schwere Wort хорошо подходят для тренировки. В них видно, что короткое прилагательное получает окончание не случайно: форму задают слово перед ним, падеж и число существительного.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dieser, jene, jeder и welcher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Dieser, diese, dieses указывают на конкретный предмет, который рядом, уже известен в разговоре или был только что назван. После них прилагательное обычно получает те же слабые окончания, что и после определённого артикля.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Jeder, jede, jedes означает «каждый» и подчёркивает отдельный предмет внутри группы. Такая форма особенно полезна в правилах, инструкциях и школьных объяснениях, где нужно говорить о каждом случае по отдельности.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Jener, jene, jenes используют, когда нужно противопоставить один предмет другому: этот — тот. По грамматическому поведению они близки к артиклю, поэтому окончания прилагательных тоже выбираются по привычной схеме.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Welcher, welche, welches встречается в вопросах и относительных конструкциях. После него прилагательное также склоняется предсказуемо, поэтому важно сразу узнавать слово-подсказку перед существительным и не выбирать окончание наугад.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окончания в этой 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определённого артикля и указательных слов выбор формы чаще всего сводится к нескольким повторяющимся моделям.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-en показывает, что в этой теме главное — узнавать падеж и число, а не запоминать множество отдельных окончаний.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форм склонения прилагательных после der, die, das и указательных слов в немецком языке.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8373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склонении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окончания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писать den gut Freund вместо den guten Freund. Прилагательное должно иметь окончание, даже если артикль уже есть и значение кажется понятным.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в Genitiv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в сочетаниях типа des guten Lehrers или des neuen Hauses. В Genitiv важно помнить, что форма зависит от всей конструкции, а не только от слова перед прилагательным.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и прилагательное работают вместе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нельзя выбирать отдельно от артикля. Сначала смотрят на слово перед прилагательным, потом определяют падеж, род и число, и только после этого пишут нужную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окончание прилагательного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определить форму прилагательного в немецком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8 класса этого достаточно, чтобы быстро выбрать окончание: сначала узнают форму слова перед прилагательным, а затем проверяют падеж и число существительного.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 достаточно уверенно различать на уроке.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форм склонения прилагательных после der, die, das и указательных слов в немецком языке.
</a:t>
            </a:r>
            <a:endParaRPr lang="en-US" sz="1054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сравните den guten Schüler, dem guten Schüler и des guten Schülers. Когда четыре формы звучат рядом, правило перестаёт казаться набором исключений и превращается в понятную систему.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окончания через простую схему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одной опоры: der gute Schüler. Затем проговорите ряд вслух, меняя только артикль и окончание прилагательного. Так легче увидеть, что основа слова остаётся прежней, а форма зависит от грамматики.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7844"/>
            <a:ext cx="4417500" cy="21892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примеры с правильными окончаниями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проверить, как артикль, падеж и число влияют на форму прилагательного в коротких и понятных сочетаниях.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форма прилагательного определяется не словарным видом, а грамматической ролью слова в предложении и словом перед ним.
</a:t>
            </a:r>
            <a:endParaRPr lang="en-US" sz="1499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нормам немецкой грамматики для склонения прилагательных после определённых артиклей и указательных слов.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 склонения прилагательных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der, die, das и похожих слов прилагательное обычно получает простые, повторяющиеся окончания. Если сразу определить артикль, падеж и число, выбрать правильную форму становится значительно легче.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2026-05-25T02:52:39Z</dcterms:created>
  <dcterms:modified xsi:type="dcterms:W3CDTF">2026-05-25T02:52:39Z</dcterms:modified>
</cp:coreProperties>
</file>