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на радиационно опасных объектах
</a:t>
            </a:r>
            <a:endParaRPr lang="en-US" sz="341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радиация опасна и как защититься?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скрывается за радиационной безопасностью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АЭС, хранилища отходов и исследовательские установки работают с веществами, которые могут испускать ионизирующее излучение. Поэтому даже небольшой сбой здесь требует немедленного контроля и строгих мер защиты людей и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аварий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аварии начинаются с ошибок персонала, нарушения инструкций или недооценки риска. Неправильные действия могут запустить цепочку, которая быстро приводит к перегреву и отказу важных систем.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опасны износ оборудования, поломка датчиков, сбои электропитания и пожар. Если резервные системы не срабатывают вовремя, защитные барьеры ослабевают, а последствия становятся намного серьёзнее.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 тоже могут стать причиной аварии, особенно если объект не был подготовлен к экстремальной нагрузке. Обычно катастрофе предшествует не одно событие, а несколько технических и организационных ошибок подряд.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авария на радиационно опасном объекте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одна неполадка может привести к выбросу и эвакуации.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авария: самый известный пример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изменившая историю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апреля 1986 года на 4-м энергоблоке Чернобыльской АЭС произошли взрыв и пожар. Радиоактивные вещества поднялись в воздух и стали распространяться далеко за пределы станции, затронув огромные территории.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покидали дома в спешке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зоны отчуждения эвакуировали более 100 тысяч человек, а позже переселение затронуло ещё десятки тысяч жителей. Для многих это означало потерю дома, привычной жизни и связи с родной местностью.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Авария, которую помнит вся Европа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Чернобыля ощущались не только в Украине и Беларуси, но и в России и других странах Европы. Этот случай стал крупнейшей радиационной аварией в истории атомной энергетики и важным уроком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аварии отличались масштабом и характером последствий, поэтому их удобно сравнивать по годам и условной тяжести.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тяжелее авария, тем шире зона воздействия и дольше восстановление. История показывает, что локальные сбои и крупные катастрофы требуют разной реакции.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МАГАТЭ и открытые исторические данные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аварии на АЭС в истории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радиация влияет на здоровье человека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Ионизирующее излучение повреждает клетки и ДНК. При высокой дозе могут появиться тошнота, слабость, ожоги кожи и выпадение волос, а в тяжёлых случаях — лучевая болезнь.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воздействие повторяется или длится долго, возрастает риск онкологических заболеваний. Опасность зависит не только от источника, но и от дозы, времени рядом с ним и расстояния до него.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организм особенно уязвим, потому что клетки растут быстрее и чувствительнее к повреждениям. Поэтому при радиационной угрозе защита детей и быстрые действия взрослых имеют первостепенное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трёх известных аварий помогает увидеть общие риски и различия в последствиях.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 аварий разные, но итог один: срочная защита людей, ограничение доступа и долгий процесс ликвидации последствий.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МАГАТЭ; открытые исторические данные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аварий на радиационно опасных объектах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9965" y="2183062"/>
            <a:ext cx="3087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страдают природа и продукты питания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Оседание на поверхности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Радиоактивные вещества оседают на траве, почве, воде и листьях растений. После этого загрязнение может долго сохраняться в природной среде и постепенно распространяться дальше.
</a:t>
            </a:r>
            <a:endParaRPr lang="en-US" sz="125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в пищу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растения и воду вещества могут перейти в молоко, мясо, рыбу, овощи и ягоды. Поэтому после аварий особенно важно проверять продукты, воду и местные сельхозугодья.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сохранение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вещества, например цезий-137, распадаются очень медленно: его период полураспада около 30 лет. Из-за этого контроль территории и ограничение сбора еды могут продолжаться долго.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ограничения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аварии специалисты контролируют воду и продукты, а также ограничивают использование заражённых участков. Это помогает снизить риск для людей и не допустить попадания радиации в пищевую цепь.
</a:t>
            </a:r>
            <a:endParaRPr lang="en-US" sz="12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тревоги и первые действия населения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радиационной аварии информацию передают сирены, радио, телевидение, телефоны и службы МЧС. Нужно сразу слушать официальные сообщения, чтобы понять, где опасность и что делать дальше.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следует закрыть окна и двери, выключить вентиляцию и не выходить без необходимости. Если объявлена эвакуация, берут документы, воду и самое необходимое, затем следуют указанному маршруту.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радиационной аварии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гражданской защиты и сообщениях служб МЧС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281" y="1496638"/>
            <a:ext cx="260138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863" y="3740887"/>
            <a:ext cx="222975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меры на самих объектах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оболочки и герметичные барьеры удерживают радиоактивные вещества внутри установки. Они снижают риск выброса при повреждении оборудования и дают время для реагирования специалистов.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и резерв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охлаждения и резервное электропитание не допускают перегрева реактора или хранилища. Если основной источник энергии отключается, автоматически включаются запасные механизмы.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Датчики, измерительные приборы и наблюдение персонала помогают быстро заметить отклонения. Ранняя проверка позволяет устранить неполадку до того, как она станет аварией.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инструкции, учения и техническое обслуживание помогают сотрудникам действовать без ошибок. Регулярная подготовка делает работу на объекте более безопасной и предсказуемой.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надежные системы не заменяют внимательность людей и регулярную проверку оборудования.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дают обучение и обслуживание: именно они уменьшают ошибки и поломки, а дополнительные меры усиливают защиту.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МАГАТЭ и учебных материалов по ядерной безопасности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снижает риск аварии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правила и контроль безопасности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МАГАТЭ собирает информацию об инцидентах, публикует рекомендации и помогает странам обмениваться опытом, чтобы опасные ошибки не повторялись.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крупных аварий государства усилили требования к проверкам, отчетности и техническому состоянию объектов, где используются ядерные материалы.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контроль важен потому, что он помогает заметить скрытые дефекты раньше, чем они приведут к выбросу радиации и угрозе для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действия помогают защитить здоровье, а какие усиливают риск.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— не проявлять самодеятельность: безопасность обеспечивают официальная информация, укрытие и точное выполнение команд.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гражданской защиты и памятки МЧС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действия и опасные ошибки при радиационной угрозе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 на месте аварии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и спасатели первыми ограничивают опасную зону, тушат возгорания и помогают людям выйти из риска. Они работают быстро, но только в защитной экипировке и под постоянным контролем.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 защита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Дозиметристы и инженеры определяют уровень радиации, отмечают опасные участки и проверяют технику. Их данные помогают принять решение об эвакуации, дезактивации и дальнейшем доступе на территорию.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пострадавшим и дезактивация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осматривают людей, а специальные службы очищают одежду, технику и здания от загрязнения. После Чернобыля такая работа стала примером огромной нагрузки и строгой дисциплины для ликвидаторов.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при ликвидации последствий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снижения зависит от состава выброса, погодных условий и мер по ограничению доступа на территорию.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опасность приходится на начало, но долгоживущие вещества требуют длительного контроля и ограничений.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радиационной безопасности; качественная схема без точных измерений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радиационный фон со временем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20202"/>
            <a:ext cx="421649" cy="337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240" y="2183062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01462"/>
            <a:ext cx="421649" cy="3747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аварии надолго остаются в памяти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людей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аварий целые семьи покидают свои дома на месяцы или годы. Для многих это означает потерю привычного уклада, школы, работы и знакомых мест.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очистка природы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вода и леса очищаются медленно, а некоторые участки приходится закрывать надолго. Природе нужно время, чтобы снизить уровень загрязнения.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здоровьем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проверки продолжаются годами, потому что последствия облучения могут проявиться не сразу. Это требует внимания врачей и самих жителей.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урок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 и Фукусима напоминают, что одна ошибка в системе безопасности может изменить жизнь большого региона. Поэтому память об авариях связана с ответственностью.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для повседневной безопасности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поступило сообщение об аварии, нужно доверять только официальным источникам, не искать информацию в слухах и не выходить в опасную зону без команды.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быстро выполнить указания служб: укрыться, подготовить документы и запас воды, а затем при необходимости пройти эвакуацию или дезактивацию.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трогать неизвестные предметы, пить воду из открытых источников и употреблять продукты с загрязненной территории; спокойствие помогает не допустить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Радиационные аварии случаются редко, но требуют мгновенных и точных действий. Опыт Чернобыля, Три-Майл-Айленда и Фукусимы показывает: безопасность зависит от подготовки, контроля и дисциплины.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2026-05-21T01:25:29Z</dcterms:created>
  <dcterms:modified xsi:type="dcterms:W3CDTF">2026-05-21T01:25:29Z</dcterms:modified>
</cp:coreProperties>
</file>