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сельские поселения: как люди расселяются на территории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выбирают место жизни: город, село или пригороды?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по-разному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зависит не только от желания людей, но и от природы, работы, дорог и услуг. Города растут там, где удобнее вести хозяйство и управлять территорией, а сёла — там, где есть земля и ресурсы.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750595"/>
            <a:ext cx="8424000" cy="20319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городом и сельским поселением
</a:t>
            </a:r>
            <a:endParaRPr lang="en-US" sz="2789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73550" y="1681209"/>
            <a:ext cx="3742629" cy="8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 — это крупный населённый пункт с плотной застройкой, большим числом рабочих мест и развитой сетью транспорта, школ, больниц, магазинов и учреждений культуры.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500" y="1183224"/>
            <a:ext cx="3742629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54125" y="1681209"/>
            <a:ext cx="3742629" cy="8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поселение — это деревня, село, хутор, аул или посёлок, где жителей обычно меньше, дома стоят реже, а жизнь теснее связана с землёй и природой.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854075" y="1183224"/>
            <a:ext cx="3742629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поселение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города и сельского поселения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основных типа поселений по главным признакам расселения.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по численности жителей, виду занятий и плотности застройки. Город и село выполняют разные, но взаимодополняющие роли.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Росстата; 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возникали города и сельские поселения
</a:t>
            </a:r>
            <a:endParaRPr lang="en-US" sz="2985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первые города появлялись как укреплённые места для защиты и управления. Со временем рядом развивались рынки, ремесло и дороги, а поселение становилось всё важнее для всей округи.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начинались с крепостей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Сёла росли рядом с землёй и водой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поселения возникали там, где можно было пахать землю, держать скот и пользоваться рекой или колодцем. Такие места обеспечивали людей хлебом, мясом, молоком и другими продуктами.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города нередко вырастали из крепостей, монастырей, ярмарок и портов. А сёла веками оставались основой сельского хозяйства и снабжали страну продовольствием и сырьём.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путь был похожим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людей: город и село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число горожан продолжает расти, потому что в городах сосредоточены учеба, работа, транспорт и большинство услуг.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заметно преобладает городское население, поэтому города играют ведущую роль в жизни страны.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доля городского и сельского населения России, оценка по итогам 2023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56905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36265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36265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83103"/>
            <a:ext cx="464400" cy="4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71737" y="1157303"/>
            <a:ext cx="40635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города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находятся администрация, органы власти и учреждения, которые управляют жизнью района, города или целого региона.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проходят дороги, маршруты автобусов, поездов и грузового транспорта. Он связывает между собой разные части территории.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предлагает магазины, больницы, банки, мастерские и сервисы, без которых сложно представить современную жизнь большой территории.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услуги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дают рабочие места на заводах, стройках, в транспорте и сфере услуг, поэтому сюда приезжают люди разных профессий.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работают университеты, музеи, театры, библиотеки и центры дополнительного образования, которые притягивают жителей окрестностей.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сельского поселения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обеспечивает страну зерном, овощами, картофелем, молоком, мясом и другой продукцией. Без сельского хозяйства город не смог бы нормально жить и развиваться.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заняты на фермах, в полях и на животноводческих комплексах. Их труд зависит от сезона, погоды и природных условий местности.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земле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тесно связана с землёй, водой, лесом и пастбищами. Поэтому здесь особенно важны бережное отношение к ресурсам и чистота окружающей среды.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сёлах сохраняются семейные хозяйства, огороды и привычные способы ведения работ. Они помогают поддерживать местный уклад и занятость населения.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хозяйство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различается образ жизни в городе и в селе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особенно заметна в повседневных маршрутах семьи: от школы и магазина до кружков, работы и медицинской помощи.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возможностей, а село — больше пространства и тишины. Выбор места жизни зависит от того, что человеку важнее.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поселение получает городской статус
</a:t>
            </a:r>
            <a:endParaRPr lang="en-US" sz="316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роста поселения и изменения его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крупных городов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потоки машин, автобусов и пешеходов часто превышают возможности улиц. Из-за этого поездки занимают больше времени, а аварии и задержки становятся обычной частью дня.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перегрузка дорог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жильё часто дорогое, а свободной земли мало. Поэтому особенно важны продуманная застройка кварталов, развитие общественного транспорта и удобные маршруты для жителей.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планировка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увеличивает число учеников, пациентов и пассажиров. Школам, детским садам, поликлиникам и транспорту приходится работать с большей нагрузкой, чем было рассчитано изначально.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инфраструктуру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предприятия и плотная застройка усиливают загрязнение воздуха и постоянный шум. Это ухудшает самочувствие людей и делает особенно важными парки, скверы и озеленённые дворы.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шум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сельских территорий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люди уезжают учиться и работать в города, поэтому в сёлах уменьшается число жителей. Это ослабляет местную жизнь и сокращает спрос на услуги.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населения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рабочих мест обычно меньше, чем в городе. Если хозяйство сокращается, людям труднее найти стабильный доход, и часть населённых пунктов теряет активных жителей.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рабочих мест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школы, больницы, магазина или дома культуры нередко приходится ехать далеко. Из-за больших расстояний повседневные дела требуют больше времени и зависят от транспорта.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услуг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транспорт ходит реже, а интернет и бытовые услуги развиты слабее. Поэтому некоторые учреждения закрываются, и деревни постепенно становятся менее населёнными.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и сервисы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242477"/>
            <a:ext cx="4684800" cy="10127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жизнь семьи в городе и в селе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организован быт семьи в зависимости от территории, транспорта и набора доступных услуг.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статистические данные; школьный курс географии.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больше выбор услуг и мест для учёбы и досуга, а в селе заметнее домашний труд, расстояния и зависимость от собственного транспорта.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Районный центр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района сосредоточены администрация, больница, магазины и основные учреждения культуры. Сюда приезжают за учёбой, лечением, покупками и решением важных дел. Отсюда удобнее всего управлять всей территорией.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сёла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и сёла окружают центр и поддерживают его продуктами, сырьём и рабочими руками. Жители регулярно направляются в районный центр по делам, поэтому между ними постоянно идёт движение людей и товаров.
</a:t>
            </a:r>
            <a:endParaRPr lang="en-US" sz="1164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жизни района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связь между городом и селом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места работы, учёбы, лечения и снабжения, поэтому от него зависит повседневная жизнь жителей и устойчивость местного хозяйства.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пассажирские потоки, но без грузовых и школьных маршрутов связь города и села была бы неполной.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93110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качество среды в городе и в селе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особенно важны снижение выбросов и контроль транспорта. Чем меньше загрязнение воздуха, тем безопаснее повседневная жизнь людей и тем лучше условия для прогулок и спорта.
</a:t>
            </a:r>
            <a:endParaRPr lang="en-US" sz="1277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деревья помогают уменьшать шум, пыль и перегрев улиц. Они делают городскую среду комфортнее и дают жителям место для отдыха.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городе, и в селе ресурсы нужно использовать бережно. Правильная уборка отходов и разумное хозяйствование помогают сохранить здоровье людей и условия жизни для будущих поколений.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 важно беречь реки, колодцы и плодородные земли. Излишек удобрений и отходы могут быстро повлиять на качество воды, урожай и здоровье жителей.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почва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и село зависят друг от друга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товарами, услугами и ресурсами между сельскими территориями и городом.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 расселении людей
</a:t>
            </a:r>
            <a:endParaRPr lang="en-US" sz="2788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выбирают город из-за учёбы, работы и более широкого набора услуг. Это усиливает рост крупных центров и меняет распределение населения по территории.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города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Интернет-торговля, доставка и цифровые услуги делают повседневную жизнь более гибкой. Часть потребностей можно решать без поездки в крупный магазин или учреждение.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сервисы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и удалённая работа позволяют жить дальше от центра и не терять связь с учёбой или профессией. Это меняет привычные маршруты людей и семей.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учиться и работать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больших городов растут пригороды, дачные посёлки и небольшие населённые пункты. Там удобно жить тем, кто работает в городе, но хочет больше пространства и спокойствия.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пригородов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659003"/>
            <a:ext cx="4684800" cy="1012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чаще встречаются в городе и в селе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связаны с тем, чем занимается территория, какие услуги нужны людям и насколько развита инфраструктура.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профессий в сфере услуг, управления и технологий, а село — в сельском хозяйстве и обслуживании аграрного производства.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региональные особенности занятости.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сёла различаются по размерам, функциям и образу жизни, но вместе образуют одну систему. Их развитие зависит от транспорта, работы, услуг и бережного отношения к природе.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расселения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2026-06-02T10:09:31Z</dcterms:created>
  <dcterms:modified xsi:type="dcterms:W3CDTF">2026-06-02T10:09:31Z</dcterms:modified>
</cp:coreProperties>
</file>