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это, где встречаются и как быстро их находить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вертикальных углах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читать чертежи, быстрее находить неизвестные углы и понимать, как устроены геометрические схемы в учебных задачах.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вертикальных углов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при пересечении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 там, где две прямые пересекаются. В такой точке образуются четыре угла, среди которых можно выделить две пары противоположных.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Получаются две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пересекаются, вокруг точки всегда возникает четыре угла. Значит, можно сразу увидеть две пары вертикальных углов и сравнить их.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равны. Это свойство позволяет находить неизвестный угол сразу, если известен противоположный ему угол или угол, связанный с ним через смежность.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Лежат напротив друг друга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вертикальных углов общая вершина, но нет общей стороны. Они расположены напротив, поэтому их легко узнать на аккуратном чертеже.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вертикальные углы на рисунке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17125" y="141364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изображают две пересекающиеся прямые и отмечают их точку пересечения. Чаще всего её обозначают буквой O, чтобы было удобно ссылаться на рисунок.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12500" y="1413648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лучей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лучах рядом с вершиной могут иметь обозначения A, B, C и D. Так проще записывать углы и не путать одну пару с другой.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7125" y="266217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пар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удобно записывать как ∠AOB и ∠COD или как ∠BOC и ∠AOD. Такая запись сразу показывает, какие углы расположены напротив.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12500" y="2662173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Пометки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дуги, цвет или небольшие значки помогают визуально выделить равные углы. Это особенно полезно, когда на рисунке много линий и подписей.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углов из школьного курса геометрии 7 класса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смежные углы: 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углов по расположению, общим элементам и числовым свойствам.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удобно узнавать по положению напротив. Смежные служат для вычислений через 180°, поэтому эти два вида углов часто используются вместе.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учебный пример для темы «Вертикальные углы»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угла вокруг одной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точка пересечения делит плоскость на четыре части разной величины.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углы одинаковы, а соседние в сумме дают 180°. Это помогает быстро проверять рисунок и находить неизвестные значения.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вертикальные углы равны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 вертикальных углов смежен с одним и тем же углом. Значит, оба можно выразить через одно и то же значение, используя правило 180°.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один из углов и обозначим рядом смежный с ним угол. Для смежных углов известно, что их сумма всегда равна 180°.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получаются одинаковыми по выражению, то они равны. Поэтому вертикальные углы всегда имеют одинаковую величину, и это удобно применять в 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вертикальный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рисунком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856" y="3374872"/>
            <a:ext cx="336787" cy="384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вертикальных углов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имеют одинаковую величину. Это главное свойство позволяет сразу находить неизвестный угол, если известен противоположный ему угол на рисунке.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при пересечении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возникают только тогда, когда две прямые пересекаются. Без пересечения нет общей вершины и, значит, нет вертикальных углов.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пересечение двух прямых образует четыре угла, а значит, и две пары вертикальных углов. Это удобно для проверки чертежа и записи ответа.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уже известен, противоположный находится сразу, без лишних вычислений. Это делает тему одной из самых удобных в школьной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с вертикальными углами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 на несколько пар чисел и проверим правило равенства и сумму смежных углов.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имеют одинаковую величину, а смежные всегда дополняют друг друга до 180°. Это видно на каждом из приведённых примеров.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числовые примеры по теме «Вертикальные углы»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на чертеже и запись углов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и лучи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точку пересечения обычно обозначают буквой O, а точки на лучах — A, B, C, D. Так легче понять, какие стороны образуют каждый угол и где находится его вершина.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39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Дуги, цвет и дополнительные подписи помогают быстро увидеть нужную пару углов. Это особенно полезно, когда на одном рисунке изображено несколько пересекающихся прямых и легко перепутать соседние углы.
</a:t>
            </a:r>
            <a:endParaRPr lang="en-US" sz="99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пары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вертикальных углов часто записывается как ∠AOB и ∠COD. Такая запись сразу показывает, что углы лежат напротив друг друга и имеют общую вершину, но не имеют общей стороны.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аналитическая схема по типичным ошибкам при изучении темы «Вертикальные углы».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вертикальными 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из-за вычислений, а из-за невнимательного чтения рисунка и неверного определения, какие углы действительно лежат напротив.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проблема — распознавание пары углов. Если сразу проверять расположение и свойства, большинство ошибок можно исключить.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4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решаются простые задачи на нахождение угла
</a:t>
            </a:r>
            <a:endParaRPr lang="en-US" sz="2640" dirty="0"/>
          </a:p>
        </p:txBody>
      </p:sp>
      <p:sp>
        <p:nvSpPr>
          <p:cNvPr id="7" name="Text 1"/>
          <p:cNvSpPr txBox="1"/>
          <p:nvPr/>
        </p:nvSpPr>
        <p:spPr>
          <a:xfrm>
            <a:off x="1302100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Определить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на рисунке известный угол и смотрят, есть ли рядом угол, смежный с ним. Это помогает выбрать нужное свойство без лишних действий.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819650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ответ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вертикальный, его величина равна известному. Если дан смежный угол, сначала используют 180°, а затем находят противоположный угол по равенству вертикальных углов.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70851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48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 окружающих объектах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Перекрёстки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пересечении дорог линии образуют пары противоположных углов. Геометрическое правило помогает сравнивать их и лучше понимать направление поворотов на схеме или карте.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Оконные решётки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рисунке решётки пересекающиеся планки создают углы, которые можно заметить и сравнить. Такое наблюдение показывает, что геометрия встречается даже в привычных предметах.
</a:t>
            </a:r>
            <a:endParaRPr lang="en-US" sz="1273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школьных чертежах пересекающиеся прямые часто используются для построения фигур. Знание вертикальных углов помогает быстрее читать такие изображения и находить неизвестные величины.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узорах и декоративных рисунках пересечение линий образует одинаковые противоположные углы. Это делает рисунок более понятным и помогает замечать его симметрию.
</a:t>
            </a:r>
            <a:endParaRPr lang="en-US" sz="127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 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убедиться, что угол найден верно и ответ записан без пропусков.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 дальнейшим изучением геометрии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на треугольники важно быстро читать рисунок и выделять нужные углы. Понимание вертикальных углов помогает экономить время и избегать лишних вычислений.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параллельных прямых приходится работать с пересечениями и углами при секущей. Навык узнавания вертикальных углов делает такие чертежи понятнее и упрощает доказательства.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чертежи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многоугольниках и комбинированных схемах пересечения линий встречаются часто. Умение сразу находить противоположные углы помогает быстрее находить неизвестные значения и проверять построение.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72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свойств вертикальных и смежных углов по материалам школьной геометрии 7 класса.
</a:t>
            </a:r>
            <a:endParaRPr lang="en-US" sz="72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Памятка: как не спутать вертикальные и 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двух видов углов помогает быстрее ориентироваться на чертеже и не путать их при решении задач.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лежат напротив, ищут равенство; если рядом на одной прямой, проверяют сумму 180°. Это главное правило различения.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числовых примеров для темы «Вертикальные углы».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 углов для запоминания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удобно использовать как тренировку: по одному числу легко восстановить второе и сразу проверить, являются ли углы смежными.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сумма равна 180°, поэтому закономерность запоминается быстро. Это помогает без вычислений распознавать смежные углы на рисунке.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решения задач по теме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180°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указан смежный угол, его сначала дополняют до 180°. После этого уже находят вертикальный угол, который равен полученному значению.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пару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пересечение двух прямых и смотрят, какой угол дан в условии. Затем определяют противоположный ему угол и используют свойство равенства вертикальных углов.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полезно ещё раз посмотреть на чертёж: верно ли выбрана пара, указана ли вершина и записан ли ответ в градусах. Такая проверка снижает число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вертикальных углах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всегда лежат напротив друг друга при пересечении двух прямых и равны. Это простое правило помогает быстро решать задачи, уверенно читать чертежи и замечать геометрию вокруг себя.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2026-05-29T02:01:37Z</dcterms:created>
  <dcterms:modified xsi:type="dcterms:W3CDTF">2026-05-29T02:01:37Z</dcterms:modified>
</cp:coreProperties>
</file>