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веков: главные темы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с индустриализацией, реформами и социальными конфликтами в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многонациональная монархия с быстрым развитием городов и промышленности. Влияние европейских идей и крепкая власть императора формировали облик страны.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Россия и мир в конце XIX века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 народности Российской империи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40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были крупнейшей этнической группой — около 44%. Значительные общины украинцев, белорусов, поляков, евреев и татар отражали сложное этническое многообразие.
</a:t>
            </a:r>
            <a:endParaRPr lang="en-US" sz="11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население и преобладающие сословия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1897 году империя насчитывала 125,6 млн человек, среди которых крестьяне составляли около 80%. Большая часть населения жила в сельской местности, поддерживая аграрный образ жизни.
</a:t>
            </a:r>
            <a:endParaRPr lang="en-US" sz="102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языки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империи проживали представители различных народов Кавказа, Финно-Угорья и Средней Азии, которые сохраняли свои языки и культурные традиции.
</a:t>
            </a:r>
            <a:endParaRPr lang="en-US" sz="12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его противоречия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основа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продолжало заниматься сельским хозяйством, что определяло экономический уклад страны. Земледелие оставалось главным источником средств к существованию.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отраслей 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 промышленность получила значительное развитие, а металлургия стала важным сектором, формируя основу для последующего экономического роста.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 1880-х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подъем промышленности, особенно в добыче нефти в Баку и железа на Урале, что отражало переход к более технически развитому хозяйству.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прогресс и его влияние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Транссибирской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1891 по 1916 год проложили линию длиной почти 9300 км, соединившую западные и восточные регионы, что значительно облегчило перемещение людей и грузов.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железнодорожной сети и ее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длина путей достигла 70 тысяч километров. Железные дороги способствовали развитию торговли и промышленности, а также стимулировали рост городов.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87737"/>
            <a:ext cx="3848986" cy="183958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промышленные центры России и динамика роста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центры с ведущими отраслями, а также темпы роста индустриализации между 1890 и 1913 годами.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промышленности и концентрация производств в указанных центрах стимулировали экономическое развитие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власть и политическая система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и императоры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монархия была основой управления: до 1894 года правил Александр III, затем Николай II. Император обладал неограниченной властью и влиянием на все сферы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управление и ключевые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страной осуществляли министры, среди которых выделялись С.Ю. Витте и П.А. Столыпин. Государственный совет существовал, но его возможности были ограничены, а парламента не было.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реформы: путь к парламентаризму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1905 года были введены новые свободы слова и собраний, а также учреждена Государственная дума — первый шаг к ограниченной демократии.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император сохранил право распускать Думу и широкие полномочия, сохраняя сильную власть, что препятствовало полноценному развитию парламентаризма.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партии: рост и значение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начале XX века возникли партии с различными взглядами: кадеты представляли либеральную интеллигенцию, эсеры — крестьянство, большевики — промышленный пролетариат. Они боролись за влияние в обществе.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Государство охраняло порядок репрессиями и цензурой, однако политические организации росли и влияли на революционные процессы, стимулируя общественные изменения.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реформа П.А. Столыпина: ключевые аспекты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реформы и разрушение общинного строя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Столыпина предоставляла крестьянам право выходить из традиционной общины и оформлять частную собственность, что стимулировало развитие самостоятельных хозяйств.
</a:t>
            </a:r>
            <a:endParaRPr lang="en-US" sz="1292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и поддержка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более 2,5 миллионов крестьян перешли на хуторскую или отрубную систему. Государство поддерживало реформы с помощью кредитов и создания Крестьянского банка, хотя многие оставались в прежних рамках.
</a:t>
            </a:r>
            <a:endParaRPr lang="en-US" sz="13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положение рабочих и фабричная жизнь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число фабричных рабочих в России превысило 3 миллиона человек. Их жизненные условия были сложными: тяжелый труд, долгие смены и очень низкая заработная плата.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Профсоюзы легально не существовали, что усиливало бесправие рабочих. Из-за этого участились забастовки и протесты, отражавшие стремление к улучшению условий труда и социальным гарантиям.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 в России на рубеже веков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начального образования и 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1870-х годов резко увеличилось число начальных школ, позволивших большему числу детей получить знания. К 1914 году грамотность среди взрослых составляла примерно 30%, что свидетельствовало о значительном прогрессе в образовании.
</a:t>
            </a:r>
            <a:endParaRPr lang="en-US" sz="1364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науки и университетов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открывались новые университеты и технические институты. Научные достижения, такие как работы И.П. Павлова и К.Э. Циолковского, стали важной частью интеллектуального развития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достижения и новаторство в искусстве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Писательское наследие и отражение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Л.Н. Толстой, А.П. Чехов и И.А. Бунин создавали произведения, которые глубоко анализировали социальные проблемы и человеческую природу, формируя новую литературу приземлённой искренности.
</a:t>
            </a:r>
            <a:endParaRPr lang="en-US" sz="1043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 конца века
</a:t>
            </a:r>
            <a:pPr algn="l" indent="0" marL="0">
              <a:lnSpc>
                <a:spcPct val="100000"/>
              </a:lnSpc>
              <a:buNone/>
            </a:pPr>
            <a:r>
              <a:rPr lang="en-US" sz="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Москвы и Петербурга широкое распространение получил модерн и неорусский стиль. Эти направления сочетали традиционные мотивы с новыми формами, придавая архитектуре уникальный облик.
</a:t>
            </a:r>
            <a:endParaRPr lang="en-US" sz="1181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движение передвижников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И.Е. Репин, В.И. Суриков и М.А. Врубель представили живописные работы, показывающие национальный характер и исторические сюжеты, влияя на формирование русского искусства и культурной самобытности.
</a:t>
            </a:r>
            <a:endParaRPr lang="en-US" sz="10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недовольства среди крестьян и рабочих стало причиной частых волн забастовок и протеста, что вызывало тревогу у властей и способствовало формированию революционных групп.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оппозиции и обострение социальных конфликтов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окраинах империи активизировались национальные движения, которые требовали автономии и защиты культуры, что дополнительно осложняло внутреннюю обстановку страны.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Интеллигенция активно поддерживала идеи перемен и организацию нелегальных кружков, что усиливало политическую напряжённость в обществе и способствовало распространению новых идей.
</a:t>
            </a:r>
            <a:endParaRPr lang="en-US" sz="9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января 1905 года Кровавое воскресенье стало символом жестокого подавления мирной демонстрации, что спровоцировало массовые забастовки и волнения по всей стране, дав начало революционным событиям.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начало Первой русской революции (1905–1907)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 Русско-японской войне серьёзно подорвало авторитет императора и вызвало волну общественного возмущения. Рост социальных проблем усугублял ситуацию и радикализировал настроения.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итоги революции 1905–1907 годов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на броненосце «Потёмкин» и 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 броненосца выступил против офицеров, что вдохновило создание первых Советов рабочих депутатов — новых форм самоуправления рабочих, символизировавших политическую активность масс.
</a:t>
            </a:r>
            <a:endParaRPr lang="en-US" sz="1028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Кровавое воскресенье и начало восстаний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январе 1905 года мирная демонстрация рабочих была расстреляна в Петербурге, что вызвало волну протестов и массовые стачки в промышленных центрах Российской империи.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после революции и сохранение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Манифеста 17 октября и создание Государственной думы предоставляли новые политические права, но Николай II сохранил ключевую власть, продолжая контролировать политику страны.
</a:t>
            </a:r>
            <a:endParaRPr lang="en-US" sz="10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реакции и политической стабилизации (1907–1914)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 — Начало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политического режима, усиление контроля полиции и ограничения в работе Государственной думы ограничили влияние оппозиции.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1907 — Вступление в Антанту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вступила в военно-политический союз с Францией и Великобританией, что усилило её международное влияние и подготовку к возможным вооружённым конфликтам.
</a:t>
            </a:r>
            <a:endParaRPr lang="en-US" sz="1313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реакции продолжался быстрый рост промышленности и развития военной промышленной базы, что укрепляло экономический потенциал страны.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цензура и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цензуры прессы и подавление политических свобод обеспечивали стабильность власти, но увеличивали напряжение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накануне Первой мировой войны (1914 год)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Россия стала одной из ключевых держав Антанты с мощным промышленным потенциалом, но сохранялись острые национальные и социальные противоречия внутри страны.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вызвало масштабную мобилизацию, серьёзные экономические вызовы и усилило общественный кризис, что закладывало предпосылки для будущих потрясений.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занимала почти четверть валового внутреннего продукта к 1913 году, что отражает значительный экономический прогресс в стране.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и экономические данные Российской империи, 1913 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25 лет промышленное производство России удвоилось, отразив начало масштабной модернизации экономики при сохраняющихся социальных проблемах и напряжённости.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новой эры: итоги и перспективы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период стал временем глубоких перемен — экономический рост, социальные вызовы и политические реформы сформировали базу для важных изменений в XX веке.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2026-05-11T03:47:00Z</dcterms:created>
  <dcterms:modified xsi:type="dcterms:W3CDTF">2026-05-11T03:47:00Z</dcterms:modified>
</cp:coreProperties>
</file>