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Вычитание однозначного числа с переходом через 10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по частям: сначала до 10, потом остаток.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новый способ вычитания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считают до 20 и решают простые примеры, но иногда удобнее идти к ответу через 10. Такой приём делает счёт короче, понятнее и спокойнее — особенно в устных ответах и первых рассуждениях у доски.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622325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10 помогает считать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это удобная остановка в счёте: дальше уже начинаются новые единицы. Когда ребёнок видит десяток как готовую опору, вычитание по частям становится понятнее и не пугает длинным счётом.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десяток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10 работает как заметный ориентир на дороге чисел. До него легко добраться, а потом уже совсем немного осталось до ответа. Это помогает считать уверенно и не сбиваться.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как ориентир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11 до 20 состоят из десятка и единиц. Поэтому вычитаемое тоже можно разложить на две части: одну — чтобы дойти до 10, вторую — чтобы получить ответ без лишних шагов.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можно разделить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13−4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сколько нужно убрать, чтобы дойти от 13 до 10. Для этого берём 3. Получаем 13−3=10 — это первый короткий шаг, который легко удержать в голове.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от оставшегося числа 4 отделяем ещё 1. Вычитаем его из 10 и получаем 9. Так пример решается по частям, без длинного перебора по одному.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первую часть вычитаемого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14−6 сначала нужно понять, сколько не хватает от 14 до 10. Не хватает 4, значит именно это число станет первой частью вычитаемого.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проговаривает шаги вслух, счёт становится ровнее. Это особенно полезно, когда пример кажется длинным или число единиц «скачет».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2 вычитаем потом. Такой порядок помогает не путаться: сначала идём к десятку, а уже затем спокойно убираем остаток.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вычитания через 10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разложить пример на два коротких шага и проверить результат.
</a:t>
            </a:r>
            <a:endParaRPr lang="en-US" sz="16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не считать по одному до конца и делает решение спокойным и коротким.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раскладывается на 5 и 2, поэтому сначала получаем 10, а затем ещё 8.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материала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 два шага назад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59153" y="3564050"/>
            <a:ext cx="3109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 10 делаем ещё шаг назад на 2 и получаем 8. На прямой хорошо видно, как ответ складывается из двух движений.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59153" y="3220375"/>
            <a:ext cx="3109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остаётся ещё один прыжок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798578" y="1617600"/>
            <a:ext cx="3109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13−5 сначала делаем короткий прыжок назад на 3. Так мы быстро попадаем на 10 и не теряем счёт.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798578" y="1273925"/>
            <a:ext cx="3109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добираемся до 10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 помогает вычитать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Домики, где живут пары для 10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состава числа помогает увидеть, из каких двух частей складывается число. Если ребёнок помнит пары 4 и 2, 5 и 3, 6 и 4, ему легче понять, сколько убрать до десятка и что останется после этого. Такой рисунок удобно рисовать цветными кружками.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двух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кубиков разного цвета показывают число очень наглядно. Одна часть помогает дойти до 10, другая — добрать остаток. Когда ребёнок сам перекладывает кубики, он лучше понимает, что число можно разделить без потери смысла.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кругов на карточках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кругами хорошо подходят для короткой работы у доски или на парте. Сначала одна часть закрывает путь до 10, потом остаётся вторая. Такой способ особенно полезен детям, которым легче видеть действие, чем сразу представлять его в уме.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16−8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сколько не хватает от 16 до 10. Не хватает 6, значит именно на 6 нужно уменьшить число 8 в первом шаге.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очень удобен для понимания перехода через десяток. Видно, что почти всё вычитаемое уходит сразу до 10, а потом остаётся совсем немного.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8 раскладываем на 6 и 2. После этого получаем 16−6=10, а затем 10−2=8 — коротко и без лишнего счёта.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9 из 17 и получаем разность 8. Это основной ответ, который нужно не только найти, но и аккуратно проверить.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решаем пример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17, значит пример решён правильно. Такая проверка помогает заметить ошибку и спокойно доверять своему ответу.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результат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найденной разности прибавляем вычитаемое: 8 + 9. Если счёт верный, результат должен снова дать уменьшаемое.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проверку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сразу начинают вычитать всё число целиком и забывают сначала дойти до 10. Из-за этого счёт становится длиннее и легко сбиться.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неправильно разложить вычитаемое на две части. Тогда первая часть не доводит число до десятка, и ответ получается неверным.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опора на десяток, медленный устный счёт и проверка сложением. Если всё делать спокойно, пример решается без путаницы.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торопится на втором шаге и вычитает не тот остаток. Здесь важно проговаривать действия вслух и делать паузы между шагами.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в примере 12−5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разложить вычитаемое на части, чтобы сначала дойти до 10, а затем выполнить второй шаг.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 предметами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объяснения удобно взять 18 яблок, звёздочек или кубиков. Сначала ребёнок видит всё число, затем убирает 8 предметов до десятка и ещё 1, как по ступенькам.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делают действие понятным: число не исчезает сразу, а уменьшается по частям. Такой способ помогает младшим школьникам не терять счёт и увереннее находить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устного счёта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помогает увидеть первый переход к десятку и сразу проверить, как работает разложение вычитаемого на две части.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11−2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даже когда вычитаемое больше разницы до десятка, его можно разложить и решить спокойно по шагам.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14−5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удобно сначала добрать до 10, а потом убрать оставшуюся часть. Такой счёт занимает меньше времени и не путает.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12−3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хорошо подходит для устной тренировки: сначала идём до 10, затем вычитаем остаток и получаем ответ без длинного перебора.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16−7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особенно нагляден, потому что до 10 нужно убрать почти всё число. Ребёнок легко замечает два последовательных шага.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18−9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пары, которые составляют десяток, вычитание через 10 идёт быстрее. Это надёжная опора для устного счёта и самопроверки.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чисел достаточно, чтобы быстро находить десяток и не теряться в примерах.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 математики для 1 класса
</a:t>
            </a:r>
            <a:endParaRPr lang="en-US" sz="11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для самопроверки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по трём коротким вопросам, которые помогают не пропустить шаги при вычитании через десяток.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закрепление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01750" y="1236850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примеров 13−5 и 14−6. Важно вслух назвать, сколько не хватает до 10, прежде чем делать второй шаг.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020350" y="1236850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короткие примеры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750" y="2419077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палочки, кружки или числовую прямую. Наглядность помогает увидеть оба шага и не перескочить через нужный десяток.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020350" y="2419077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 опорами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201750" y="3601304"/>
            <a:ext cx="44484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решите 16−8 и 19−9. Повторение похожих примеров укрепляет навык и делает счёт спокойным и уверенным.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020350" y="3601304"/>
            <a:ext cx="28329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уверенность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помогает разбить пример на два простых шага. Такой способ делает счёт короче, понятнее и аккуратнее.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обязательной остановкой: сначала добираемся до него, потом вычитаем остаток.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 математики для 1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вычитания к уверенному счёту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идти к десятку, делить вычитаемое на части и проверять ответ сложением. Теперь примеры становятся понятными, а счёт — спокойным и точным.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2026-05-20T13:23:31Z</dcterms:created>
  <dcterms:modified xsi:type="dcterms:W3CDTF">2026-05-20T13:23:31Z</dcterms:modified>
</cp:coreProperties>
</file>