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Зощенко и «Глупая история»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над обычной ошибкой в коротком рассказе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смешить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писал короткие и понятные рассказы о самых обычных людях. Его герои попадают в житейские недоразумения, а язык остается простым, живым и близким детям.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«Глупая история»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идет спокойно и привычно. Ничто не предвещает смешного случая, а герои занимаются обычными делами.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кто-то торопится и не проверяет, как надо поступить. Из-за этой маленькой невнимательности возникает путаница.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Неловкий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быстро усложняются, и герои оказываются в смешном, но очень неудобном положении. Они растеряны и не сразу понимают, что случилось.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Смешной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ясно: даже мелкая ошибка может превратиться в забавную историю, если действовать поспешно и не подумать заранее.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спрятано в самом обычном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пошло не так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Вроде бы случилось что-то совсем простое: разговор, просьба или маленькое поручение. Но одна неверная мысль — и уже возникает смешная путаница. Герой стоит растерянный, смотрит вокруг и не понимает, как так вышло. Именно этот момент особенно подходит для яркой иллюстрации.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над неловкостью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Зощенко смешно не потому, что кто-то обиделся, а потому, что ситуация получилась нелепой. Читатель видит удивление, смущение и торопливые движения героев. В такой сцене легко представить человека, который пытается исправить ошибку и только сильнее запутывается.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показана спокойная повседневная жизнь, где всё выглядит привычно и понятно. Читатель сразу попадает в знакомую обстановку и легко следит за событиями.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неожиданная ошибка, из-за которой обычное дело начинает идти не по плану. Именно этот поворот делает историю смешной и немного неловкой.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события быстро запутываются, а герои теряются и не знают, как поступить дальше. Такой порядок помогает увидеть, как рождается комическое недоразумение.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герои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похожи на сказочных персонажей. Это простые люди, которые могут ошибаться, торопиться и смущаться, поэтому их легко представить рядом с собой.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неверный шаг часто начинается с торопливости. Герои не успевают подумать, и из-за этого маленькое дело превращается в смешную путаницу.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ситуация становится странной, герои не сразу понимают, что делать. Их удивление и смущение делают сцену особенно живой и забавной.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так, как говорят в обычной жизни. Поэтому их слова звучат естественно, а история кажется близкой и понятной каждому читателю.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смешная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появляется из-за неожиданного поворота: читатель уже понимает, что произошло, а герои еще только пытаются разобраться. От этого хочется скорее узнать, чем всё закончится.
</a:t>
            </a:r>
            <a:endParaRPr lang="en-US" sz="977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забавно наблюдать за удивлением и неловкостью персонажей. Ошибка кажется маленькой, но именно она меняет всю ситуацию и делает обычный случай очень смешным.
</a:t>
            </a:r>
            <a:endParaRPr lang="en-US" sz="95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урок рассказа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поступком нужно остановиться и подумать, всё ли ты понял правильно. Иногда одна секунда внимательности спасает от большой путаницы.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часто приводит к ошибке, даже если дело кажется простым. Поэтому лучше не торопиться и спокойно проверить свои 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последствия своих поступков. Так смешная история становится полезным напоминанием о внимательности и аккуратности.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промах уже случился, важно не сердиться и не стыдиться слишком сильно. Ошибки бывают у всех, и их можно исправить.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Зощенко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короткие фразы и понятные слова. Из-за этого текст читается легко, а события сразу становятся ясными даже младшим школьникам.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звучит живая разговорная речь, похожая на обычный диалог. Она помогает увидеть героев не книжными, а очень настоящими людьми.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делают смешной случай запоминающимся. Читатель быстро понимает, где началась ошибка, и легко пересказывает историю своими словами.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историю похожей на жизнь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двор и привычные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самые знакомые детали: комната, двор, домашние предметы, обычные движения и повседневные дела. Из-за них история кажется не выдумкой, а настоящим случаем из жизни. Так читателю проще увидеть всё в своём воображении.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всё 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беседа в рассказе может неожиданно привести к смешной путанице. Один неверно понятый ответ, лишняя спешка или неудачное действие — и привычный день уже выглядит совсем иначе. Именно такие детали делают сцену особенно наглядной для рисунка.
</a:t>
            </a:r>
            <a:endParaRPr lang="en-US" sz="98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текст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начинаются спокойно и понятно. Читатель видит привычную обстановку и сразу замечает, что ничего необычного пока не произошло.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обычная ситуация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спешки или невнимательности появляется неверное решение. Именно этот момент меняет ход рассказа и делает его смешным.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ошибка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последствиями своей ошибки, а читатель понимает, как одно неосторожное действие превращает простой случай в глупую историю.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вывод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обычный случай превращается в «глупую историю»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юмористическом рассказе Михаила Зощенко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908" y="1986438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детей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перед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сначала нужно остановиться и разобраться в ситуации. Тогда меньше шансов ошибиться и попасть в смешное недоразумение.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дослушать другого человека, легко всё перепутать. Зощенко напоминает, что внимательный слух помогает понять смысл разговора и поступить правильно.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выглядят обычными и немного неловкими, как многие дети. История учит замечать промах спокойно и исправлять его без лишней обиды.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кажется обычным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рассказа настроение спокойное и почти домашнее. Читатель ожидает простой случай, потому что всё происходит обычно и без тревоги. Это создаёт ощущение знакомой, понятной жизни.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неловкость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неожиданная ошибка, и становится смешно. Вместе с юмором приходит лёгкое смущение, потому что герои попадают в неудобное положение и не сразу понимают, что случилось.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ясный: событие быстро начинается, затем происходит ошибка, а конец сразу показывает, чем обернулась невнимательность.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ведут себя по-человечески и понятно. Их реакции легко представить, поэтому история быстро запоминается и её удобно пересказывать вслух.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смешной поворот и понятная мысль. Именно сочетание юмора и простого вывода помогает детям хорошо помнить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86811" y="1764536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тоже бывает, что кто-то торопится, не дослушивает объяснение или делает вывод слишком быстро. Такие случаи всем хорошо понятны.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022125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действует не очень внимательно, и из-за этого обычный случай становится смешным. Школьники легко узнают в нём знакомую ошибку.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508800" y="1764525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лучше проверить себя и спокойно подумать. Тогда неловких ситуаций будет меньше, а разобраться в них станет проще.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вниманием к деталям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заметить, где именно возникла ошибка. Потом важно проследить, как из неё выросло недоразумение и почему герои сразу не поняли случившееся.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нужно обратить внимание на слова и поступки персонажей. Именно они помогают увидеть смешной момент, понять реакцию героев и восстановить весь ход событий.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пересказать рассказ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пересказа помогает ничего не пропустить и сохранить смысл истории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 рождается не сама по себе, а из спешки, невнимательности и неверного решения. Зощенко показывает это просто и очень понятно.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рассказе добрый, а не обидный. Он помогает заметить промах, посмотреть на него спокойно и сделать нужный вывод.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выглядят обычными людьми, поэтому читателю легко понять их поведение. Такой рассказ учит без строгих нравоучений и скучных объяснений.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юмористический текст может быть и весёлым, и полезным. Он запоминается именно потому, что в нём есть смешной случай и ясный смысл.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понятно, поучительно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«Глупая история» показывает, как маленькая ошибка превращается в забавное недоразумение. У Зощенко всё просто, живо и доброжелательно, поэтому рассказ легко читать, пересказывать и обсуждать.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2026-05-23T23:41:13Z</dcterms:created>
  <dcterms:modified xsi:type="dcterms:W3CDTF">2026-05-23T23:41:13Z</dcterms:modified>
</cp:coreProperties>
</file>