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1. Решение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числа и находить верный ответ без путаницы.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Четвероклассники уже умеют сравнивать числа, считать в пределах изученного и читать записи со знаками действий. Эти навыки помогают понять неравенства: сначала определяем большее или меньшее число, потом записываем сравнение.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четвероклассники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750" y="3116978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знаки сравнения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 — больше или равно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означает, что подходит либо большее число, либо само указанное число. Он особенно полезен, когда граница тоже считается верным ответом, как в задачах про минимум.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— больше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показывает, что число слева больше числа справа. Он помогает быстро записать сравнение без длинных объяснений и сразу увидеть, какое значение крупнее.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— меньше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используют, когда левое число меньше правого. В заданиях он подсказывает направление сравнения и помогает не перепутать порядок чисел, особенно в коротких примерах.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читается как «меньше или равно» и показывает, что допустимы меньшие числа и сама граница. Так удобно записывать все подходящие значения сразу, без лишнего списка.
</a:t>
            </a:r>
            <a:pPr algn="ctr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≤ — меньше или равно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числовой прямой видно порядок чисел
</a:t>
            </a:r>
            <a:endParaRPr lang="en-US" sz="3106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меньшие и большие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числа расположены по порядку. Слева стоят меньшие, справа — большие. Поэтому направление ответа можно увидеть почти сразу, как на дорожной карте для чисел.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точки и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 означает, что граница входит в ответ, а пустая — что не входит. Линия или стрелка показывает все числа, которые подходят по условию, по одну сторону от границы.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выбранное число вместо буквы или в запись сравнения. Выполните нужное действие и посмотрите, сохраняется ли верное неравенство. Если да, число подходит.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подстановки сравнение становится неверным, значит, число не является решением. Такой шаг помогает не торопиться и не выбирать ответ наугад, даже когда очень хочется угадать.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не только ответ, но и условие задания. Это помогает заметить, не потеряли ли вы знак, границу или ещё одну подходящую цифру.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подходит ли число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простого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действовать спокойно и без лишних ошибок.
</a:t>
            </a:r>
            <a:endParaRPr lang="en-US" sz="30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выражения дают одинаковый результат, подходит знак равенства. Это тоже полезный вывод: не всегда одно число обязательно больше другого, даже если выражения выглядят по-разному.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значение каждого выражения. Только после этого сравнивайте результаты. Так легче увидеть, какое число получилось больше, а какое — меньше, и не запутаться в записи.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тренируют быстрый счёт и внимательность. Иногда разница между выражениями совсем небольшая, поэтому важно не пропустить ни одно действие и проверить вычисление ещё раз.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без буквы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и пустая точка на прямой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 показывает, что само число входит в ответ. Если граница разрешена, её отмечают именно так, чтобы сразу было видно: это число тоже подходит.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означает, что граница не включается в ответ. Такой знак особенно удобен, когда нужно показать, что подходят только числа по одну сторону от неё.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знаки &gt; и &lt;, особенно когда числа стоят близко друг к другу. Чтобы не ошибиться, полезно проговаривать: «больше» или «меньше» перед записью.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забыть, что знаки ≥ и ≤ включают равенство. Тогда граница тоже должна быть отмечена как верная, а не спрятана за линией.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числовой прямой отмечают только одну точку, хотя подходят несколько чисел. В таком случае нужно показывать весь промежуток, а не одинокого числового героя.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помогает заметить неточности: подставьте число ещё раз и убедитесь, что неравенство остаётся верным. Это самый надёжный способ поймать ошибку до конца задания.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использовать как точку отсчёта: справа находятся большие числа, слева — меньшие.
</a:t>
            </a:r>
            <a:endParaRPr lang="en-US" sz="691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5 помогает быстрее понять направление сравнения и не путаться при первых заданиях.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запись с буквой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 условие, подобрать числа и быстро проверить, подходит ли ответ.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жизни: карандаши в пенале
</a:t>
            </a:r>
            <a:endParaRPr lang="en-US" sz="3063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карандашей нужно
</a:t>
            </a:r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должно лежать не меньше 5 карандашей. Значит, подойдут 5, 6, 7 и любое большее число, если оно есть в задании. Само число 5 тоже считается правильным, потому что граница включена в ответ.
</a:t>
            </a:r>
            <a:endParaRPr lang="en-US" sz="1441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ситуация без секретов
</a:t>
            </a:r>
            <a:pPr algn="ctr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условие легко представить на уроке: ученик проверяет пенал перед занятием и считает карандаши. Если их ровно пять, всё уже выполнено. Если больше, тоже хорошо — математике нравится порядок, а не капризы.
</a:t>
            </a:r>
            <a:endParaRPr lang="en-US" sz="14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задании нужен один ответ, его записывают коротко и ясно: числом или словом. Главное — чтобы было понятно, какое значение выбрано и почему оно подходит.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ответ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подходят сразу несколько чисел, их перечисляют через запятую или показывают на числовой прямой. Такой способ помогает не забыть ни одно подходящее значение и не добавить лишнее.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ещё раз сверить запись с условием. Аккуратный ответ выглядит просто, но именно он показывает, что решение завершено правильно и без путаницы.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5850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39000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«не меньше» и «не больше»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 — не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показывает, что число может быть больше указанного или точно таким же. Граница входит в ответ, поэтому подходят и само число, и все числа справа от него.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≤ — не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означает, что число может быть меньше указанного или равным ему. Граница тоже считается верной, а все подходящие числа находятся слева.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включена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знаки часто встречаются в задачах, где важно не пропустить крайнее значение. Если условие говорит «не меньше» или «не больше», число на границе тоже подходит.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выбранное число действительно подходит к условию неравенства.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верный ответ на прямой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правильный ответ отмечают в нужной точке и показывают направление. Если знак говорит о больших числах, линия идёт вправо; если о меньших — влево.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увидеть решение сразу, без длинных объяснений. По отметке легко понять, входит ли граница в ответ, и не перепутать её с обычной точкой.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учат внимательно читать условие и замечать важные слова, например «больше», «меньше», «не меньше». Это очень полезно, когда задача кажется длинной и немного хитрой.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решать неравенства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тренируют умение сравнивать числа и аккуратно считать. Постепенно ученик начинает быстрее замечать, какое значение подходит, а какое нужно сразу отбросить.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помогают уверенно пользоваться числовой прямой и понимать, как записывать ответ. Это не только про математику, но и про порядок в мыслях.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умения пригодятся дальше, когда задачи станут сложнее и появятся новые способы записи. Чем раньше появится привычка проверять себя, тем спокойнее будет работать на уроках.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знак сравнения и условие, потом подбирают число, которое подходит. Если ответ вызывает сомнение, его обязательно проверяют ещё раз.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 и &lt; нельзя менять местами, иначе смысл меняется. Закрашенная точка показывает, что граница входит в ответ, а пустая — что не входит.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работать спокойно и без лишних ошибок. Если помнить их каждый раз, решение неравенств становится понятным и даже немного похоже на игру с числами.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Мини-правила урока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 урока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тетради и ручки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задании нужно сравнить числа, которые показывают тетради, ручки или карандаши. Сюжет знакомый, поэтому легче сосредоточиться на знаке сравнения и не перепутать, где больше, а где меньше.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знак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упражнении нужно поставить нужный знак между двумя числами или выражениями. Сначала находятся значения, а потом уже выбирается верный знак, чтобы сравнение получилось точным и аккуратным.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 ответ на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задания, где надо показать решение на числовой прямой. Здесь важно не только найти подходящие числа, но и правильно отметить границу, чтобы сразу было видно, входит она в ответ или нет.
</a:t>
            </a:r>
            <a:endParaRPr lang="en-US" sz="12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читать неравенства, сравнивать числа и проверять, подходит ли ответ. Теперь числовая прямая и знаки сравнения уже не пугают, а помогают находить верное решение быстро и аккуратно.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2026-05-24T11:30:25Z</dcterms:created>
  <dcterms:modified xsi:type="dcterms:W3CDTF">2026-05-24T11:30:25Z</dcterms:modified>
</cp:coreProperties>
</file>