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 в математике 5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Сокращаем запись, сохраняя значение выражения.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темы важны знакомые действия: сложение, вычитание, умножение и деление. В выражениях встречаются числа, скобки и буквы, а при преобразованиях главное — не изменить значение.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перед упрощением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раскрывают скобки: число перед ними умножают на каждое слагаемое внутри. Это помогает убрать лишнюю запись и подготовить выражение к дальнейшим действиям.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упрощения выражений
</a:t>
            </a:r>
            <a:endParaRPr lang="en-US" sz="2622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выполняют все числовые действия в выражении. Если есть только числа, результат можно получить сразу, без дополнительных преобразований.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выражение записывают короче, но с тем же значением. Такой вид удобнее для вычислений, уравнений и проверки ответа.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подобные слагаемые. Их объединяют, складывая или вычитая только коэффициенты, а буквенную часть оставляют без изменений.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упрощать выражение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преобразовании выражений без ошибок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перед скобками стоит число, оно умножается на каждое слагаемое внутри. Поэтому выражение можно переписать без скобок, не меняя его значения.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распределительное свойство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умножается на каждое слагаемое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3(x+4)=3x+12. От числа 3 к каждому члену в скобках можно мысленно провести отдельную стрелку: так легче увидеть, что умножение выполняется на каждое слагаемое.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раскрытием скобок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 имеют одинаковую буквенную часть. Например, 2x и 5x или 3a и −a можно объединить, потому что буква и её вид совпадают.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без букв тоже могут быть подобными. Например, 9 и −3 — это подобные слагаемые, поэтому их можно складывать или вычитать как обычные числа.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объединять разные буквенные части, например 2x и 2y. При упрощении меняются только коэффициенты, а буквы и их степени остаются такими же.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подобные слагаемые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пар и выделим главный признак подобия.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буквенной части и степени показывает, можно ли объединять слагаемые.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и неподобные слагаемые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темы «Упрощение выражений»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показана только длина записи в исходном виде. После преобразования она уменьшается, поэтому вычислять дальше становится проще.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упрощение сокращает запись и убирает лишние части, не меняя значение выражения.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 для 5 класса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выражение становится короче после упрощения
</a:t>
            </a:r>
            <a:endParaRPr lang="en-US" sz="24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7a+2−3a−5 сначала объединяют подобные слагаемые: 7a−3a=4a. Затем числовые части: 2−5=−3, поэтому выходит 4a−3.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 без скобок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4x+3x−2x складывают коэффициенты: 4+3−2=5. Получается 5x, потому что буквенная часть x остаётся общей для всех слагаемых.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слагаемых можно менять, не нарушая значения выражения. Это возможно благодаря переместительному и сочетательному свойствам сложения.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раскрывать скобки со знаком минус
</a:t>
            </a:r>
            <a:endParaRPr lang="en-US" sz="2962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перед скобками стоит минус, у каждого слагаемого внутри меняется знак на противоположный. Поэтому −(a−2)=−a+2, а не −a−2.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Аналогично, −(x+5)=−x−5. Самая частая ошибка — оставить знаки внутри скобок без изменения, из-за чего значение выражения становится неверным.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короткой и верной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4(2x−1)+3x−5 → 8x−4+3x−5 → 11x−9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и буквенные выражения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Числовое выражение состоит только из чисел и знаков действий. Его можно сразу вычислить, например 18−6+4, получая конкретный результат без дополнительных условий.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Буквенное выражение содержит букву, которая обозначает неизвестное или переменное число. В записи 2x+5 значение меняется в зависимости от того, чему равно x.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упрощении букву не заменяют числом. Задача другая: сделать запись короче и удобнее, сохранив её значение и правила выполнения действий.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готовить выражение к дальнейшим вычислениям. После упрощения легче сравнивать записи, решать уравнения и проверять полученный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уменьшает количество знаков, поэтому запись становится короче и легче читается при следующих действиях.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записи равны, но упрощённый вид компактнее и удобнее для дальнейших вычислений.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учебному примеру: 2(x+3)+x = 3x+6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исходной и упрощённой записи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уравнение приводят к более короткой записи, чтобы сразу увидеть одинаковые части и не запутаться в лишних слагаемых.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упрощение помогает в уравнениях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2x+3x=15 превращается в 5x=15. После этого остаётся одно действие с неизвестным, и решение находится быстрее.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запись, тем меньше риска ошибиться при переносе слагаемых и вычислениях. Поэтому упрощение экономит время и делает ход решения понятнее.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6492" y="1068000"/>
            <a:ext cx="4146316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типичные ошибки и правильные записи, чтобы легче заметить, где меняется смысл выражения.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 — невнимание к знакам и буквенной части. Даже одна неточность меняет значение выражения.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упрощении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«Упрощение выражений»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4(2x−1)+3x−5 сначала умножаем 4 на каждое слагаемое в скобках. Получаем 8x−4+3x−5. Теперь запись уже короче и удобнее для следующего шага.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скобки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собираем подобные слагаемые отдельно: 8x+3x=11x, а числа −4 и −5 дают −9. Итоговая запись: 11x−9.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Объединяем части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преобразования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примеров сначала раскрывают скобки, а затем переходят к объединению однотипных слагаемых.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часть работы — приведение подобных слагаемых; именно оно чаще всего определяет конечный вид выражения.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типовым заданиям 5 класса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действий чаще всего состоит упрощение
</a:t>
            </a:r>
            <a:endParaRPr lang="en-US" sz="261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74691"/>
            <a:ext cx="284700" cy="253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5478" y="1453774"/>
            <a:ext cx="258038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74691"/>
            <a:ext cx="284700" cy="253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упрощение выражений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нахождении периметра и площади удобно сначала упростить запись, чтобы быстрее сложить одинаковые части и не потерять ни одного слагаемого.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стоимость товаров упрощение помогает объединять одинаковые цены и считать общую сумму без длинных промежуточных записей.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вычислениях со скоростью, временем и расстоянием выражения часто становятся короче после раскрытия скобок и приведения подобных слагаемых.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скорость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нужен в уравнениях, дробях и формулах. Он делает рассуждение чище, а проверку ответа — быстрее и надёжнее.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Дальнейшая математика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31663"/>
            <a:ext cx="4151400" cy="198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 работают два основных приёма: раскрытие скобок и приведение подобных слагаемых.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строках сохраняется значение исходной записи, а короткий ответ получается за счёт двух основных преобразований.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 ответами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«Упрощение выражений»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 делает запись короче, но не меняет её значение. Если помнить про скобки, знаки и подобные слагаемые, вычисления становятся быстрее, а решения — точнее.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2026-05-24T12:23:51Z</dcterms:created>
  <dcterms:modified xsi:type="dcterms:W3CDTF">2026-05-24T12:23:51Z</dcterms:modified>
</cp:coreProperties>
</file>