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Two capitals / Две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Москву и Лондон: историю, символы, транспорт и культуру.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 — это главный город страны. Сравнивая Москву и Лондон, мы узнаём новую лексику о городах, транспорте, достопримечательностях и культуре, а также учимся называть известные объекты по-английски.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Москву и Лондон на уроке английского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крупнейший город России
</a:t>
            </a:r>
            <a:endParaRPr lang="en-US" sz="2775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находится на реке Москве и является политическим, экономическим и культурным центром России. Здесь принимаются важные решения и сосредоточена жизнь огромной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 живёт более 13 миллионов человек. Это один из крупнейших городов Европы, где сочетаются исторические улицы, современные районы и очень активный ритм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Кремль, Красная площадь, музеи и театры делают Москву особенно узнаваемой. Эти объекты часто встречаются в текстах и помогают запомнить слова Kremlin, square, museum, theatre.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 учёбы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 находятся крупные университеты, научные центры и деловые кварталы. Поэтому город важен не только как столица, но и как место образования, науки и современного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на реке Темзе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живёт около 9 миллионов человек. Город очень крупный, но его районы застроены плотнее, чем в Москве, поэтому он кажется более компактным и очень оживлённым.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расположен на реке Темзе на юго-востоке Англии. Это один из самых известных городов мира, который легко узнать по своему силуэту и знаменитым городским видам.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двухэтажные автобусы и London Underground стали частью повседневной жизни города. Именно они делают Лондон особенно узнаваемым и удобным для жителей и гостей.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Ben, Tower Bridge и Buckingham Palace формируют привычный образ Лондона. Эти места часто показывают на фотографиях, открытках и в учебных текстах по английскому языку.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2433"/>
            <a:ext cx="4037700" cy="19297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и сходства двух столиц по ключевым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столицы великие и исторические, но Москва выглядит более просторной, а Лондон — более плотным и транспортно насыщенным.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и городские справочные данные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Лондон: краткое сравнение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Москва быстро развивалась: строились метро, заводы, новые районы, университеты и научные центры. Город стал современным мегаполисом.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1918 году Москва снова стала столицей страны. Это решение вернуло городу главную политическую роль в государстве.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впервые упоминается в летописях. С этого момента начинается документированная история города, который постепенно приобретал всё большее значение.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объединения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Москва стала центром объединения русских земель. Город укреплял политическое значение и рос как важный исторический центр.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Москвы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Лондона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возник как римское поселение Londinium около 43 года н. э. Благодаря удобному положению на реке город быстро стал важным торговым пунктом.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пожар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1666 году Лондон пережил Великий пожар. После него многие районы были перестроены, а город получил новый облик и более широкие возможности для развития.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Лондон стал крупным центром торговли, политики и культуры. Здесь развивались банки, порты, театры и важные государственные учреждения.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мегаполис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Лондон — один из крупнейших финансовых и культурных городов мира. Он соединяет богатую историю, международную жизнь и высокий темп современного города.
</a:t>
            </a:r>
            <a:endParaRPr lang="en-US" sz="1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численности населения отражает и разный городской масштаб: Москва выглядит более просторной, а Лондон — более плотным и компактным.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населённее Лондона, но оба города очень крупные и важны для жизни своих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городские и энциклопедические данные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масштаб двух столиц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Москвы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 — одно из самых известных городских пространств России. Здесь проходят крупные события, а само место часто становится главным символом Москвы на фотографиях.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 — исторический и политический центр Москвы. Его стены и башни делают город легко узнаваемым и напоминают о важной роли столицы в истории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Василия Блаженного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выделяется яркими куполами и необычной формой. Он сразу привлекает внимание и помогает узнать Москву даже на самых маленьких изображениях.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сталинские высотки, деловые кварталы и большие парки показывают, что Москва соединяет историю и современность. Именно это делает её образ особенно многогранным.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узнают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легко узнать по Big Ben, Westminster Palace и Tower Bridge. Эти места часто появляются на фотографиях, открытках и в учебных текстах. Они создают образ города, где история видна на каждом шагу.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символы столицы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автобусы, чёрные кэбы и London Eye помогают почувствовать ритм города. Эти детали показывают, что Лондон не только исторический, но и очень живой современный мегаполис.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современность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Buckingham Palace напоминает о королевских традициях, а многонациональные улицы — о современной жизни столицы. Именно поэтому Лондон часто воспринимают как город, где старое и новое существуют рядом и естественно дополняют друг друга.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Лондона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знакомства с 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изучения двух столиц в учебном разделе: от приезда к главным объектам и повседневной жизни.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28222"/>
            <a:ext cx="213008" cy="1893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Москве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метро работает с 1935 года и помогает быстро перемещаться по огромному городу. Его станции известны глубиной, удобной схемой линий и красивым оформлением залов.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 трамваи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 трамваи дополняют метро и связывают районы, где подземный транспорт неудобен. Они особенно важны для поездок к школам, паркам, музеям и жилым кварталам.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МЦК и МЦД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центральное кольцо и Московские центральные диаметры делают поездки по столице и ближайшим районам более удобными. Эти линии помогают распределять пассажиропоток в большом городе.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Москвы транспорт — это часть повседневной жизни. Он помогает жителям экономить время и делает город доступным для учёбы, работы, прогулок и культурных поездок.
</a:t>
            </a:r>
            <a:endParaRPr lang="en-US" sz="12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Лондоне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автобусы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Двухэтажные красные автобусы стали символом Лондона. Они удобны для коротких и длинных поездок, а из верхнего этажа можно увидеть улицы и известные здания города.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Старейшее метро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Лондонское метро открылось в 1863 году и считается одним из старейших в мире. Оно соединяет центр с разными районами и остаётся важной частью городской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оплата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Oyster и бесконтактная оплата делают поездки простыми и быстрыми. Это особенно удобно для школьников, туристов и всех, кто часто пользуется общественным транспортом.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Темзе и поезда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метро, в Лондоне ходят пригородные поезда и речной транспорт по Темзе. Такие маршруты помогают добираться до центра, на экскурсии и в соседние районы.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столицах выбор транспорта зависит от расстояния, времени и загруженности улиц. Пешие маршруты и велосипеды тоже остаются удобными в центре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 автобусы занимают основную долю, потому что именно они лучше всего подходят для ежедневных поездок по большим городам.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урока; иллюстративная схема для сравнения городского транспорта.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передвигаются по столицам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903" y="2096660"/>
            <a:ext cx="226148" cy="1809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96660"/>
            <a:ext cx="226148" cy="18091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музеи Москвы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Третьяковская галерея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Третьяковская галерея знакомит школьников с русской живописью и помогает увидеть, как искусство отражает историю и характер страны. Это один из самых известных музеев Москвы.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музей изобразительных искусств имени А. С. Пушкина хранит коллекции мирового искусства. Здесь можно увидеть произведения разных эпох и сравнить стили разных стран.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связан с балетом и оперой, поэтому его часто называют символом высокой культуры. Спектакли и постановки делают Москву заметным театральным центром.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ВДНХ и фестивали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ВДНХ объединяет выставки, прогулки и образовательные события, а в городе регулярно проходят фестивали и школьные экскурсии. Это показывает, что культура Москвы сочетает традиции и современность.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музеи Лондона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музей известен большими коллекциями, связанными с историей разных народов. Он особенно интересен школьникам, потому что помогает изучать прошлое через реальные предметы и экспонаты.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галерея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галерея знакомит посетителей с европейской живописью и разными художественными стилями. Это одно из самых популярных мест для тех, кто любит искусство и историю.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West End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West End делают Лондон одним из главных театральных городов мира. Здесь ставят известные спектакли и мюзиклы, которые привлекают и жителей, и туристов.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бесплатный вход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науки и многие другие музеи Лондона особенно популярны у школьников, потому что вход во многие из них бесплатный. Это делает культурные прогулки доступными и удобными.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общие черты двух столиц и их главные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столицы важны исторически и культурно, но Москва выглядит более монументальной, а Лондон сильнее связан с монархическими традициями и плотной городской 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и городские справочные данные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Москвы и Лондона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столицы интересны школьникам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одновременно повторять geography, history and culture. Сравнение городов показывает, как знания из разных школьных предметов соединяются в одном разделе.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английский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Лондон дают понятные примеры слов по темам city, transport, culture and landmarks. Ученики видят, как английский язык описывает реальные улицы, здания и маршруты.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6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объекты можно рассмотреть на фото, картах и коротких текстах, поэтому материал легко понять и обсудить. Это делает урок интересным и 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Unit 1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раздела: от названия столицы и её особенностей к сравнению двух городов и новой лексике.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столицы — два ярких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Лондон показывают, как по-разному могут выглядеть большие столицы: у каждой своя история, символы, транспорт и культурная жизнь. Сравнение делает английский язык ближе и понятнее.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2026-05-31T03:53:05Z</dcterms:created>
  <dcterms:modified xsi:type="dcterms:W3CDTF">2026-05-31T03:53:05Z</dcterms:modified>
</cp:coreProperties>
</file>