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1059975"/>
            <a:ext cx="50586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И.С. Тургенев: писатель, который показал красоту и трудности русской жизни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52698" y="2501625"/>
            <a:ext cx="43986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мастер прозы: природа, чувства и выбор человека — от дворян до крестьян.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и его место в школьной литературе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Сергеевич Тургенев (1818–1883) писал в эпоху больших перемен: от крепостного права к реформам Александра II. В 7 классе он особенно ценен ясным языком, живыми характерами героев и тонкими описаниями русской природы.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семья писателя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родился 9 ноября 1818 года в Орле. Это событие связано с началом пути будущего классика, который потом так точно передавал атмосферу русской жизни.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прошло в имении Спасское-Лутовиново в Орловской губернии. Усадебный уклад и ежедневные дела людей стали важными впечатлениями, отразившимися в его прозе.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Мать писателя, Варвара Петровна Тургенева, была властной и строгой. Память о семейной жизни и характере взрослых помогала Тургеневу создавать достоверные отношения между людьми в книгах.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Спасское-Лутовиново — главное место памяти Тургенева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Усадебный быт: тишина и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Усадьба давала Тургеневу материал для разговоров, привычек и повседневных забот. Он смотрел, как устроена деревенская жизнь: как течёт время, чем живут люди, как они ведут себя в разных ситуациях. Так появлялась точность в изображении среды.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 и леса как личные впечатления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Спасском-Лутовиново Тургенев особенно чутко замечал смену погоды и настроения природы. Поля, леса и сады становились для него не декорацией, а источником живых деталей. Эти наблюдения помогали писать пейзажи так, чтобы они «дышали».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превращается в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повестях и рассказах пейзаж часто помогает понять внутреннее состояние героев. Спасское-Лутовиново стало местом, где эти связи рождались из личного опыта. Поэтому литературный мир Тургенева сохраняет особую близость к реальной русской природе.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8796" y="1467950"/>
            <a:ext cx="4706409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даты жизни и творчества И.С. Тургенева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вехи помогают увидеть, как менялись жизненный путь и темы писателя.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дат показывает постепенное движение от образования к зрелой прозе и росту общественного внимания.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 общим справочным сведениям о жизни И.С. Тургенева.
</a:t>
            </a:r>
            <a:endParaRPr lang="en-US" sz="7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произведения Тургенева и их известность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Максимум интереса и влияния в школьной памяти чаще связывают с «Отцами и детьми», а «Записки охотника» заметно подняли внимание к писателю.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подчёркивает: каждая новая крупная работа расширяла круг читателей и усиливала общественный резонанс.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по порядку произведений, указанных в описании слайда (точные количественные показатели не приводятся).
</a:t>
            </a:r>
            <a:endParaRPr lang="en-US" sz="6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Тургенев пришёл к писательству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жизненного пути, отражённая в учебном пересказе.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52" y="1360724"/>
            <a:ext cx="261000" cy="26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652" y="2219707"/>
            <a:ext cx="261000" cy="208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652" y="3026467"/>
            <a:ext cx="261000" cy="261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9665" y="3852142"/>
            <a:ext cx="240975" cy="275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«Записки охотника» и тема крепостного права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10909" y="1285179"/>
            <a:ext cx="31011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как живые личности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цикле крестьяне показаны не как безликие фигуры. У них есть наблюдательность, чувства и достоинство, благодаря чему читатель начинает смотреть иначе на «обычных» людей.
</a:t>
            </a:r>
            <a:endParaRPr lang="en-US" sz="738" dirty="0"/>
          </a:p>
        </p:txBody>
      </p:sp>
      <p:sp>
        <p:nvSpPr>
          <p:cNvPr id="15" name="Text 3"/>
          <p:cNvSpPr txBox="1"/>
          <p:nvPr/>
        </p:nvSpPr>
        <p:spPr>
          <a:xfrm>
            <a:off x="1110909" y="2118051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общественный отклик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вызвала большой резонанс. Она заставляла задуматься о реальной жизни крепостных и о том, как устроены отношения между людьми в стране.
</a:t>
            </a:r>
            <a:endParaRPr lang="en-US" sz="738" dirty="0"/>
          </a:p>
        </p:txBody>
      </p:sp>
      <p:sp>
        <p:nvSpPr>
          <p:cNvPr id="16" name="Text 4"/>
          <p:cNvSpPr txBox="1"/>
          <p:nvPr/>
        </p:nvSpPr>
        <p:spPr>
          <a:xfrm>
            <a:off x="1110909" y="2950922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 и интерес к судьбе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усиливало сочувствие к крепостным и интерес к их судьбе. Читателю становилось важно не только «что происходит», но и «как это переживается» героями.
</a:t>
            </a:r>
            <a:endParaRPr lang="en-US" sz="738" dirty="0"/>
          </a:p>
        </p:txBody>
      </p:sp>
      <p:sp>
        <p:nvSpPr>
          <p:cNvPr id="17" name="Text 5"/>
          <p:cNvSpPr txBox="1"/>
          <p:nvPr/>
        </p:nvSpPr>
        <p:spPr>
          <a:xfrm>
            <a:off x="1110909" y="3783797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1852 год как точка поворота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«Записки охотника» появился в 1852 году. Именно с этого времени заметно выросло внимание к писателю и к темам, связанным с положением крестьян.
</a:t>
            </a:r>
            <a:endParaRPr lang="en-US" sz="73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произведениях Тургенева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49500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как часть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Тургенева природа не просто фон. Он точно передаёт лес, степь, утро и вечер, дождь и смену времён года. Эти описания помогают почувствовать, что происходит в душе героя.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42175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настроение рождается в деталях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часто становится подсказкой к пониманию чувств: спокойствия или тревоги, ожидания или грусти. Поэтому чтение Тургенева бывает особенно образным и узнаваемым — ты «видишь» сцену вместе с персонажем.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герои чаще всего встречаются у Тургенева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 его прозе оказываются дворяне и образованные молодые люди, а сильные женские образы запоминаются не меньше сюжетов.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типов героев показывает, что Тургенев исследует разные взгляды на жизнь и проверяет их в поступках.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схема по типам персонажей, перечисленным в описании слайда (точные проценты не приводятся).
</a:t>
            </a:r>
            <a:endParaRPr lang="en-US" sz="6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«Отцы и дети»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«Отцы и дети» опубликован в 1862 году и строится вокруг спора двух поколений: старшего с привычными дворянскими взглядами и младшего, ищущего новые ответы.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Евгений Базаров выступает как нигилист, сомневается в авторитетах и спорит с Павлом Кирсановым, представляющим иную систему ценностей и воспитания.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внимания — уважение и разногласия: герои по-разному понимают достоинство, труд, науку и чувства, а столкновение убеждений проверяется реальными решениями.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в романе важна не как украшение сюжета, а как испытание идей: человек видит, как его убеждения работают, когда нужно действовать и отвечать за последствия.
</a:t>
            </a:r>
            <a:endParaRPr lang="en-US" sz="9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2025738"/>
            <a:ext cx="3918900" cy="13312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романы Тургенева и их особенности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660908" y="1760438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Роман, ключевая тема и художественная «подсказка» — как именно раскрывается идея через главного героя.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660900" y="2793329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романах Тургенев соединяет общественную тему с личной жизнью героя: идеи становятся понятны через характер и конкретный нравственный выбор.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4150" y="3814425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содержание по текстам произведений и школьным справкам о них
</a:t>
            </a:r>
            <a:endParaRPr lang="en-US" sz="7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Важнейшие качества речи Тургенева — ясность, точность и мягкая интонация: в тексте мало лишних слов, зато много точных наблюдений за людьми и природой.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литературе о языке И. С. Тургенева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995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ясность, точность и мягкая интонация делают его прозу легкой для чтения и помогают понять настроение сцены и характер героя.
</a:t>
            </a:r>
            <a:endParaRPr lang="en-US" sz="139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раскрывается тургеневский герой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логика развития образа у Тургенева: от внешнего поведения к внутреннему переживанию и нравственному выводу.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«Ася» и тема первой любви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Тургенева любовь часто раскрывает характер: перед нами человек решительный или нерешительный, честный или слабый. Так личная история превращается в урок о поступках и ответственности за выбор.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«Ася» показано сильное первое чувство, которое приходит неожиданно и требует смелости. Главный герой не решается действовать вовремя, поэтому любовь становится для него утраченной возможностью.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Жанры, в которых работал Тургенев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 его наследии занимают повести и рассказы: именно в них особенно заметны его умение наблюдать жизнь и строить тонкие сюжеты.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прозы (рассказы, повести, романы) и публицистики (статьи, пьесы) помогает увидеть Тургенева не только как художника, но и как думающего о времени автора.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Перечень жанров по общему обзору творческого пути И. С. Тургенева
</a:t>
            </a:r>
            <a:endParaRPr lang="en-US" sz="7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000" y="2029150"/>
            <a:ext cx="282900" cy="282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1913" y="2057440"/>
            <a:ext cx="282900" cy="226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37838" y="2057440"/>
            <a:ext cx="282900" cy="22632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и Европа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564100" y="2546750"/>
            <a:ext cx="20427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во Франции и Германии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долго жил в Европе, общался с культурной средой и накапливал впечатления. Этот опыт расширял темы его прозы и помогал точнее видеть людей разных характеров.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2760013" y="2546750"/>
            <a:ext cx="20427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с писателями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поддерживал связи с европейскими литераторами, среди которых упоминаются Гюстав Флобер и Ги де Мопассан. Дружеское общение укрепляло взаимный интерес к чтению и идеям.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4955938" y="2546750"/>
            <a:ext cx="20427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и европейская известность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Тургенева переводились и читались за границей. Благодаря этому он стал одним из русских авторов, которых знали и обсуждали в европейской литературной среде.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жизни писателя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100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1883 года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в последние годы тяжело болел, но продолжал писать и оставался связанным с литературой. Он не терял интереса к тому, о чём говорил его творчество.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75619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сентября 1883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умер 3 сентября 1883 года в Буживале, недалеко от Парижа. Его жизнь завершилась вдали от России, но литературная память сохранилась прочно.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987147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кончины Тургенев остался в памяти как мастер тонкой прозы: он чутко изображал человека, природу и внутренний мир героев.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1688" y="1467950"/>
            <a:ext cx="5480623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Тургеневе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 и произведения: как одна мысль раскрывается через сюжет и образы.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Тургенева объединены вниманием к человеку: проблемы времени он показывает через переживания, выбор и уважение к достоинству личности.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 темам школьного изучения И. С. Тургенева
</a:t>
            </a:r>
            <a:endParaRPr lang="en-US" sz="7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Тургенев важен для школьной литературы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соединяет историю XIX века и вечные темы, понятные школьникам: дружбу, любовь, выбор и уважение к человеку. Его тексты помогают увидеть красоту природы и понять характер через поступки.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2026-05-15T07:41:24Z</dcterms:created>
  <dcterms:modified xsi:type="dcterms:W3CDTF">2026-05-15T07:41:24Z</dcterms:modified>
</cp:coreProperties>
</file>