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новые индустриальные страны: основные вопросы урока
</a:t>
            </a:r>
            <a:endParaRPr lang="en-US" sz="294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развитие Японии и Восточной Азии как индустриальных лидеров.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индустриализации в Восточной Азии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Япония преодолела разрушения, получив поддержку США. С 1960-х «азиатские тигры» активно развивали экспорт, основываясь на японском опыте экономического роста.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Среднегодовой рост ВВП стал основой быстрого восстановления и модернизации экономики.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 по 1973 год Япония достигла устойчивого среднегодового роста ВВП около 9% благодаря инвестициям и инновационным методам производства.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экономики Японии, 2022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в Японии: факты и последствия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реформа 1950-х годов перераспределила землю, улучшив положение крестьян и стимулировав сельское хозяйство.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ключевых отраслей и перестройка банковских институтов обеспечили капитал для промышленного развития.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сократилась с 8% в 1946 году до ниже 2% к 1960 году, свидетельствуя о стабильности рынка труда.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доходы населения выросли более чем втрое за два десятилетия, поддерживая социальное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 стала двигателем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Корея, Тайвань, Сингапур и Гонконг сделали ставку на производство и экспорт товаров, что стало ключевым фактором быстрого роста их экономик.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образование и кадры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вложения в образование помогли создать квалифицированную рабочую силу, способную осваивать новые технологии и обеспечивать конкурентоспособность.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планирование сочетается с рыночными механизмами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роль государства в управлении экономикой способствовала скоординированному развитию ключевых отраслей и привлечению иностранных инвестиций.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индустриальные страны: особенности развития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НИС на мировых рынках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экспорта отражает интеграцию стран в глобальную экономику и активное производство высокотехнологичной продукции.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экспорта свидетельствует о возросшем значении Японии и НИС в мировой промышленности и торговле.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Автомобилестроение: глобальный лидер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Toyota, Honda и Hyundai выпускают миллионы автомобилей, задавая стандарты качества и инноваций в мировой автомобильной индустрии.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Sony, Samsung и TSMC занимают ключевые позиции в производстве электроники и полупроводников, продвигая научно-технический прогресс.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— центр финансов и биотехнологий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прекрасно комбинирует транспортную инфраструктуру с развитием биотехнологического сектора и химической промышленности, укрепляя позиции на мировых рынках.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Японии и НИС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успеха индустриализации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науку, технологии и образование создали прочную основу для прорывного развития промышленности.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рынков и либерализация позволили привлекать иностранные инвестиции и осваивать новые технологии.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Экспортно-ориентированная стратегия стимулировала рост производства и укрепила позиции на международных рынках.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системы бережливого производства Kaizen и Just-in-Time повысило эффективность и качество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07030"/>
            <a:ext cx="5037900" cy="2230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уровня жизни и социальной сферы (2022)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показатели богатства и здоровья населения демонстрируют значительный прогресс всех стран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характеризуется высоким уровнем жизни, прогрессом в медицине и образовании у всех стран.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банк развития, 1995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новых индустриальных стран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ВВП сопровождался быстрым развитием экспорта и переходом к современным отраслям, меняя структуру 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роста показали успешную индустриализацию и укрепление позиций на мировом рынке.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6079" y="787575"/>
            <a:ext cx="603184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индустриального развития: Япония и «азиатские тигры»
</a:t>
            </a:r>
            <a:endParaRPr lang="en-US" sz="2026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специализацию ключевых отраслей, долю стран в мировом экспорте и уровень урбанизации, отражая динамичное развитие технологий и экономическую трансформацию региона.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индустриальные страны достигли высокой специализации и быстро сокращают технологическое отставание от Японии, укрепляя позиции на мировом рынке.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UNCTAD, Statista.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транснациональных корпораций при индустриализации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Японии и НИС — Samsung, Sony, Hyundai, TSMC, Panasonic — формируют значительную часть экспорта и ВВП, обеспечивая экономическую устойчивость и технологический прогресс.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способствуют обмену технологиями и лучшим практикам через международные инвестиции, что ускоряет промышленную модернизацию и интеграцию в глобальные цепочки создания стоимости.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транснациональных корпораций в глобальном производстве усиливает конкурентоспособность стран региона и способствует внедрению инновационных методов управления производством.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научно-технический прогресс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Вложения Японии и Южной Кореи в НИОКР превышают 3% и 4% ВВП соответственно, что стимулирует устойчивое развитие ключевых отраслей экономики.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позиции в микроэлектронике, робототехнике, биотехнологиях подтверждают эффективность систем государственной поддержки научных исследований и инноваций.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Грантовые программы, сотрудничество с вузами и создание технопарков способствуют внедрению передовых технологий и формированию кадровой базы.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технологической инфраструктуры позволяет удерживать конкурентные преимущества на мировом рынке и стимулирует дальнейшее развитие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новая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мегаполисов сопровождался масштабным строительством современных транспортных систем и жилых комплексов, что улучшило качество жизни миллионов жителей.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технологий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Сеул и Сингапур стали глобальными узлами финансов, инноваций и культурного обмена, оказывая серьезное влияние на международное развитие и интеграцию.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социальной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способствовала развитию социальной инфраструктуры: образовательных учреждений, медицинских центров и зон отдыха, что повысило уровень жизни населения.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социальные изменения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индустриализации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производства привёл к ухудшению качества воздуха и водных ресурсов, вызвав необходимость экологического мониторинга и регулирования выбросов.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внедряются энергоэффективные и очистные технологии, направленные на снижение воздействия промышленных предприятий на окружающую среду.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устойчивого транспорта и использование возобновляемых источников энергии стали ключевыми в борьбе с изменениями климата и сохранении природных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добавленной стоимости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высокотехнологичных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НИС обеспечивают разработку и производство сложных изделий — от полупроводников до автомобилей, что укрепляет их роль в мировой индустрии. Эти товары характеризуются высокой степенью технологической интеграции.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цифровизация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логистические системы и цифровые платформы позволяют оптимизировать процессы поставок и повысить эффективность работы на международных рынках, обеспечивая конкурентное преимущество.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новых индустриальных стран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 со стороны Вьетнама, Индонезии и Таиланда с более дешёвой рабочей силой требует переосмысления экономических стратегий и повышения инновационной активности.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диверсификации экономики для уменьшения зависимости от традиционных отраслей и укрепления устойчивости к внешним шокам.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научных исследований и развитие инфраструктуры станут ключевыми факторами для сохранения динамичного роста и технологического лидерства.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связаны также с привлечением инвестиций в новые сферы и адаптацией к глобальным изменениям в торговой политике и технологиях.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воздействие Японии и НИС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азиатские тигры активно вкладывают капиталы и технологии в развитие экономик Китая, Юго-Восточной Азии, Европы и Северной Америки, расширяя свое влияние.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модели и технологические наработки этих стран находят применение в других государствах, что ускоряет процессы глобальной модернизации.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объём японских инвестиций в экономику США превышает $600 млрд, что способствует укреплению экономических связей и технологическому обмену.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перспективы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образовательные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с иностранными университетами и научными центрами способствуют обмену знаниями и развитию инновационных кадров в регионе.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вложения в транспортные и энергетические объекты поддерживают устойчивый экономический рост и интеграцию в азиатско-тихоокеанскую экономику.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культурный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в области торговли, науки и культуры укрепляет связи между странами, способствуя региональному развитию и 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Японии и новых индустриальных стран в формирование мировой экономики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научных инноваций, государственная поддержка и экспортная ориентация обеспечили Японии и НИС значимое влияние в глобальной экономике, оставив заметный след в международном сотрудничестве и развитии.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2026-05-11T07:43:10Z</dcterms:created>
  <dcterms:modified xsi:type="dcterms:W3CDTF">2026-05-11T07:43:10Z</dcterms:modified>
</cp:coreProperties>
</file>