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Природа тел Солнечной системы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тел Солнечной системы, их формирование и взаимосвязи.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исследования Солнечной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модели уступили гелиоцентризму Коперника. Галилей открыл спутники Юпитера, а Ньютон сформулировал закон тяготения. Позднейшие открытия и космические миссии расширили знания о структуре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планеты и их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крупных планет расположены по возрастанию расстояния от Солнца: Меркурий, Венера, Земля, Марс, Юпитер, Сатурн, Уран и Нептун.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Отдалённые области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орбитами планет находятся карликовые планеты, пояс астероидов, пояс Койпера и облако Оорта, охватывающее до 100 000 астрономических единиц.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центральная роль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содержит почти 99,86% массы всей системы, определяя гравитационное поле, в котором вращаются планеты и другие тела.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масштаб нашей Солнечной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 — планеты с каменистой поверхностью, состоящие из силикатных и металлических пород.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плотность варьируется от 3,9 до 5,5 г/см³, что указывает на компактную структуру с различиями в внутреннем составе.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различны: Земля и Марс активны с вулканизмом и землетрясениями, в то время как Меркурий и Венера демонстрируют иные признаки активности.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представлены плотными слоями на Земле и Венере, разреженной атмосферой на Марсе и практически отсутствуют у Меркурия.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планет земной группы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планет земной группы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размеры, массы, состав атмосферы и средние температуры планет земной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различия в атмосферах и температурах подчёркивают уникальность каждой планеты земной группы.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состоят преимущественно из водорода и гелия, обладают мощными магнитосферами и многочисленными спутниками. Юпитер — самый крупный, с диаметром около 143 000 км.
</a:t>
            </a:r>
            <a:endParaRPr lang="en-US" sz="801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гиганты: Юпитер и Сатурн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Составлены из метана, аммиака и воды, имеют голубоватый оттенок. Уран и Нептун отличаются меньшими размерами и холодными атмосферными условиями.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гиганты: Уран и Нептун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планет-гигантов: газ и лёд в составе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 планет-гигантов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планет земной группы значительно меньше, чем у гигантов, что оказывает влияние на гравитационное взаимодействие и формирование спутников.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массы планет-гигантов определяет динамическую структуру и распределение тел 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и классический пояс Койпера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— крупнейшая карликовая планета пояса Койпера, известен своей спутниковой системой и орбитальной эксцентричностью, расширяющей понимание динамики внешней системы.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и главные астероиды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— единственный карлик среди главного пояса астероидов, отличается значительным размером и ледяным составом, демонстрируя переходные свойства между планетами и астероидами.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разнообразие и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астероидного пояса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Астероидный пояс занимает промежуток между Марсом и Юпитером, содержащий тысячи каменистых и металлических объектов различного размера.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является крупнейшим объектом пояса с диаметром около 940 км, играя ключевую роль в изучении ранних стадий формирования Солнечной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имеют собственных спутников, например, система Ида и Дактиль, что свидетельствует о сложных гравитационных взаимодействиях.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Простирается от 30 до 50 а.е., содержит десятки тысяч преимущественно ледяных тел, включая карликовые планеты и объекты, служащие источниками короткопериодических комет.
</a:t>
            </a:r>
            <a:endParaRPr lang="en-US" sz="862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— дальний холодный регион
</a:t>
            </a:r>
            <a:endParaRPr lang="en-US" sz="908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Гипотетическое облако на расстояниях до 100 000 а.е., вмещает миллиарды ледяных тел, являющихся источником долгопериодических комет, влияющих на динамику всей системы.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 — сферический резервуар комет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Солнечной системы: пояс Койпера и облако Оорта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строение и особенности движения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состоит из твёрдого ядра, смешанного из льда и пыли, окружённого комой — газообразной оболочкой, образующейся при нагреве вещества на приближении к Солнцу.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кометы формируется вследствие воздействия солнечного ветра и излучения, вытягивая газ и пыль в противоположную от Солнца сторону, создавая впечатляющий визуальный эффект.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Короткопериодические кометы, такие как Галлея, обращаются на орбитах пояса Койпера и возвращаются через десятки лет, в то время как долгопериодические — из облака Оорта и имеют период тысячелетия.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Сублемация летучих веществ при приближении к Солнцу увеличивает активность кометы и её яркость, что позволяет наблюдать хвост и кому даже с Земли без профессионального оборудования.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метеоры в 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вхождении метеороидов в атмосферу Земли образуются светящиеся следы, известные как метеоры или болиды. Их свечение возникает из-за быстрого нагрева и ионизации воздуха вокруг объекта.
</a:t>
            </a:r>
            <a:endParaRPr lang="en-US" sz="97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Челябинский метеорит и метеорные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2013 году Челябинский метеорит вызвал значительный резонанс, оставив крупные повреждения. Регулярные метеорные потоки, как Персеиды и Геминиды, — результат прохождения Земли через орбитальную дорожку пылевых частиц.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метеороидов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формируются из обломков астероидов и комет при столкновениях и разрушениях. Это мелкие космические тела, движущиеся в пространстве Солнечной системы, представляющие угрозу и интерес для науки.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Метеороиды, метеоры и метеориты: происхождение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планет: разнообразие и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— крупнейший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Ганимед, спутник Юпитера диаметром 5268 км, — крупнейший среди спутников Солнечной системы, обладает собственной магнитосферой, уникальной для небесных тел этого класса.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с плотной атмосферой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Титан, спутник Сатурна, окружён плотной атмосферой из азота и метана, содержит жидкие метановые озёра, что делает его одним из самых загадочных объектов для изучения.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ледяная луна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ещё один спутник Юпитера, покрыта ледяной корой, под которой, предположительно, находится подлёдный океан, способный поддерживать потенциально пригодные для жизни условия.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 — вулканическая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 обладает интенсивной вулканической активностью, вызванной приливными силами Юпитера, что делает её самым геологически активным телом в Солнечной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56061"/>
            <a:ext cx="3170700" cy="12309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крупнейших спутников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параметров и уникальных особенностей крупнейших спутников планет-гигантов.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обладают уникальными физическими характеристиками и атмосферными условиями, что существенно влияет на их геологическую активность и потенциальную обитаемость.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представляют сложную систему из тысяч отдельных колец, шириной до 282 000 км. Они состоят преимущественно из водяного льда с примесями пыли и горных пород, создавая уникальный внешний вид планеты.
</a:t>
            </a:r>
            <a:endParaRPr lang="en-US" sz="708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колец Сатурна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формируются из остатков разрушенных спутников, гравитационных резонансов и захваченных комет. Эти процессы поддерживают динамическое равновесие и изменчивость структуры колец с течением времени.
</a:t>
            </a:r>
            <a:endParaRPr lang="en-US" sz="713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колец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планет: природа образования и состав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процессы, влияющие на эволюцию тел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приливы вызывают деформации и напряжения, формируя геологическую активность, как на Ио и Европе, а также влияя на орбитальные изменения тел в 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с астероидами и кометами создают кратеры, меняют поверхности и даже орбиты планет и спутников, формируя их внешний облик и динамику.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Радиационное излучение Солнца стимулирует процессы испарения и деградации атмосферы, а также запускает химические реакции на поверхностях и в недрах объектов.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Солнечной системы: роль автоматических станций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— запуск станций «Вояджер»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Стартовали «Вояджер-1» и «Вояджер-2», которые предоставили беспрецедентные данные о внешних планетах и пересекли гелиопаузу, исследуя край Солнечной 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миссия «Кассини»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«Кассини» позволил детально изучить систему Сатурна, включая структуру колец и обнаружение метановых озёр на Титане.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2006 — миссия «Новые горизонты»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«Новые горизонты» впервые передали детальные снимки Плутона и его спутников, расширив наши знания о карликовых планетах и удалённых объектах пояса Койпера.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марсоходы NASA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марсоходы продолжают изучать поверхность и климат Марса, давая ценные сведения о геологии, атмосфере и возможном прошлом существовании жизни.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Экзогенные и эндогенные процессы: доминирующие факторы на планетах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геологических процессов обусловлено разной интенсивностью внутренних и внешних факторов, влияющих на развитие планет и спутников.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метеоритных столкновений на Меркурии и Луне контрастирует с активно развивающимися вулканизмом и тектоникой на планетах с плотной корой.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сравнительной планетологии, NASA, 2024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столкновений астероидов и комет становятся метеороидами, подверженными дальнейшему разрушению и переформированию в системе.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формируются как из остатков диска планетообразования, так и через захват гравитацией крупных планет и столкновения с другими объектами.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Гравитационно-планетарные взаимодействия гигантов определяют распределение и структуры поясов астероидов и комет, влияя на стабильность орбит.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Внутрисистемный обмен материалами — пылью, газами и элементами — оказывает значительное влияние на долговременную эволюцию планет и малых тел.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различными телами Солнечной системы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изучения тел Солнечной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разнообразия объектов Солнечной системы раскрывает фундаментальные процессы формирования и эволюции, что расширяет наше понимание космоса и условий возникновения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2026-05-08T00:27:47Z</dcterms:created>
  <dcterms:modified xsi:type="dcterms:W3CDTF">2026-05-08T00:27:47Z</dcterms:modified>
</cp:coreProperties>
</file>