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водоём родного края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природных мира рядом с нами — и у каждого свой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лес, луг и водоём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водоём — это не просто красивые места. Они дают дом растениям и животным, помогают сохранять воздух, воду и почву, а ещё учат нас замечать, как всё в природе связано между собой.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чаще всего растут сосны, ели, берёзы, осины, дубы и рябины. Их кроны создают тень и прохладу, а воздух кажется особенно свежим.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леса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по ярусам: высокие деревья, кустарники, травы, мхи и грибы. Здесь живут белки, зайцы, дятлы, совы, лоси, ёжики и множество насекомых.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лесной жизни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деревьев и тенистых тропинок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человеку и природе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воздух, задерживает пыль и делает прогулки в нём особенно полезными. Он словно большой природный фильтр, который работает без перерыва.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удерживают снег и влагу, поэтому ручьи и реки дольше не пересыхают. Их корни крепко держат почву и защищают её от размывания.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лес легко ранить шумом, мусором и кострами. Даже маленькая неосторожность может испортить жизнь его обитателям на долгое время.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щедро дарит людям ягоды, грибы, древесину и лекарственные растения. Для многих животных он остаётся домом, кладовой и укрытием от непогоды.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 и их роли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питается травой и корой молодых деревьев, а белка собирает орехи и семена про запас. Так в лесу никто не живёт зря: у каждого есть своё дело.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достаёт насекомых из-под коры и помогает деревьям оставаться здоровыми. Грибы и бактерии разлагают листья и ветки, возвращая в почву питательные вещества.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покрыт травами и цветами, словно ярким ковром. Здесь можно встретить ромашку, клевер, василёк, колокольчик, лютик и тысячелистник.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меньше деревьев, чем в лесу, поэтому сюда свободно проникают свет и ветер. От этого растения растут быстро, а воздух всё время движется.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луг особенно оживлён: гудят пчёлы, порхают бабочки, а цветы качаются, будто здороваются друг с другом. Настоящая живая открытка!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цветной ковёр из трав и цветов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лугу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Кузнечики, шмели, бабочки и стрекозы находят на лугу пищу и простор для жизни. Среди цветов им легче собирать нектар и прятаться от опасности.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и скворцы используют высокую траву для гнёзд и поиска корма. Луг помогает им выращивать птенцов и оставаться рядом с едой.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Мыши-полёвки живут в траве и быстро находят укрытие от хищников. Для них луг — удобный дом, где есть и пища, и защита.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зверьки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растения на лугу дают нектар насекомым и украшают местность. Их многообразие делает луг особенно красивым и полезным для природы.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цветы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луг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траву косят на сено, луг помогает кормить домашних животных зимой. Без него многим хозяйствам пришлось бы гораздо труднее.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луга нужны пчёлам и другим насекомым для сбора нектара и пыльцы. Они помогают растениям опыляться, а земле — не пересыхать.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Водоёмом может быть река, озеро, пруд, ручей или болото. Это место, где вода становится домом для множества живых существ.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рыбы, лягушки, улитки, жуки-плавунцы и водные растения. У берегов часто растут камыш, рогоз, осока и кувшинки.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 каждый день. Без неё не могут расти растения, а животные не смогут долго жить.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— река, озеро, пруд и ручей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можно встретить уток, чаек, цапель, стрекоз, лягушек и жуков. Здесь всегда кипит тихая, но очень занятная жизнь.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а водные растения удерживаются корнями в илистом дне. Так они не уносятся течением и остаются на своём месте.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берег вместе образуют особый мир. Он кажется спокойным, но в нём постоянно идут важные и удивительные события.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приходят к водоёму за пищей, укрытием и безопасным местом для детёнышей. Для них берег — почти как детский сад на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водоём помогает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увлажняют воздух, смягчают жару и помогают растениям не страдать от засухи. Весной они собирают талую воду и поддерживают жизнь вокруг берега.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рыбам и лягушкам, но и птицам, зверям и насекомым, которые приходят к берегу. Поэтому важно беречь и сам водоём, и его чистые берега.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связывает лес, луг и водоём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дождь, растения и животные помогают природным сообществам поддерживать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природные сообщества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тени, высоких деревьев и опавших листьев. Лес напоминает дом с несколькими этажами, где каждому жильцу найдётся своё место.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много света и ветра, поэтому растут травы и цветы. Это открытое пространство, где летом особенно заметно движение насекомых.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сообщества свои условия и жители, но всем нужны чистота, тишина и забота. Природа любит аккуратных гостей.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всегда больше влаги, а у берега растут особые растения. Такой мир подходит тем, кому нужна вода для жизни каждый день.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лугу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здоровом лесу слышны птицы, а на земле нет груды мусора. На лугу видно много разных цветов и шустрых насекомых, будто там идёт маленький праздник.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здоровой природы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чистого водоёма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чистого водоёма вода прозрачная, берега аккуратные, а растения выглядят живыми. Если природа здорова, её обитатели спокойно ищут пищу и не прячутся от 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Костры, сломанные ветки и сорванные редкие цветы ослабляют растения и пугают животных. После такого лесу и лугу требуется много времени на восстановление.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природе родного края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особенно пластик, долго не исчезает и может ранить зверей, птиц и рыб. Даже маленькая банка или крышка становится для природы большой неприятностью.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громкая музыка и грязная вода мешают жизни у воды и в траве. Жители леса, луга и водоёма любят тишину ничуть не меньше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помочь природе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ветки, не рви без нужды цветы и не трогай гнёзда. Природа сразу замечает невежливых гостей — и явно не радуется.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 за собой после прогулки, не оставляй мусор и не шуми. Так ты поможешь животным чувствовать себя спокойно и безопасно.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Рассказывай друзьям о простых правилах бережного поведения. Иногда одно полезное напоминание лучше длинной лекции и работает почти как суперсила.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взрослым сажать растения, убирать берег или дорожку после отдыха. Добрые дела для природы не бывают слишком маленькими.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родном крае могут встречаться растения и животные, которые стали очень редкими. Такие виды заносят в Красную книгу и особенно берегут от тревоги и загрязнения.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они не исчезли, им нужны тишина, чистая вода и осторожное отношение человека. Сохраняя редкие виды, мы сохраняем богатство природы для будущих поколений.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природе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прогулки: сначала смотри и слушай, а потом действуй осторожно и по-доброму.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родном крае в разные времена года
</a:t>
            </a:r>
            <a:endParaRPr lang="en-US" sz="258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первоцветы, набухают почки и возвращаются птицы. Природа просыпается, как будто потягивается после длинного сна.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насекомые, бабочки, зелёные травы и цветы. В это время у природы самый яркий и шумный наряд.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увидеть грибы, ягоды и жёлтые листья. Животные начинают готовиться к зиме и запасаются силами.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интересно в парке, у реки, на лугу и в лесу. Главное — смотреть внимательно и не мешать обитателям.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водоём образуют общий дом для множества живых существ. Если беречь их, природа отвечает нам чистым воздухом, водой, красотой и радостными открытиями.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рядом с нами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2026-05-21T08:01:15Z</dcterms:created>
  <dcterms:modified xsi:type="dcterms:W3CDTF">2026-05-21T08:01:15Z</dcterms:modified>
</cp:coreProperties>
</file>