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6975" y="606975"/>
            <a:ext cx="47331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во второй половине XIX века и её отражение в литературе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235500" y="2571750"/>
            <a:ext cx="3524100" cy="20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реформ, общественных споров и великой русской литературы.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в Крымской войне, реформы Александра II и неразрешённые общественные противоречия сделали вторую половину XIX века временем острых поисков и перемен.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переломе эпох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стало крупнейшим социальным сдвигом эпохи, однако вместе со свободой сохранились выкупные платежи и малоземелье.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млн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крепостных крестьян получили личную свободу, но земельный вопрос остался нерешённым.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19 февраля 1861 года; исторические справочные данные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Александра II в живых сценах эпохи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судебный порядок сделал процесс открытым и состязательным: теперь спор решался не в закрытых кабинетах, а в зале заседаний. Такой суд стал символом движения к правовому государству и изменил представление общества о справедливости.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Суд, где важнее закон, чем чин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Земство как школа местной инициативы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уездном собрании обсуждают дороги, школы и больницы — именно так выглядело земское самоуправление. Реформа дала обществу опыт практической работы, но не сняла зависимости от центра и сословных ограничений.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04950"/>
            <a:ext cx="4365000" cy="24007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России. Вторая половина XIX века; реформы Александра II
</a:t>
            </a:r>
            <a:endParaRPr lang="en-US" sz="1075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ключевые преобразования 1860–1870-х годов меняли государство, общество и повседневную жизнь.
</a:t>
            </a:r>
            <a:endParaRPr lang="en-US" sz="1287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ускорили модернизацию, но не решили земельный и политический вопросы, поэтому общественное напряжение сохранилось.
</a:t>
            </a:r>
            <a:endParaRPr lang="en-US" sz="120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реформы и их значение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по-разному отвечали на вопрос о путях обновления страны и роли народа в исторических переменах.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курса; общественная мысль России второй половины XIX века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влиятельными стали течения, связывавшие реформы с социальным вопросом и судьбой крестьянства.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течения второй половины XIX века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Народничество и «хождение в народ»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1870-х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Народничество оформляется как заметное течение, рассчитывающее опереться на крестьянскую общину и особый путь развития России.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1874 год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«Хождение в народ» выявило пропасть между образованной молодёжью и деревней: ожидания пропагандистов не совпали с реальностью.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арестов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Разочарование части народников усилило подпольную борьбу и подтолкнуло отдельных участников к радикальным методам.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реформ к радикализации общественного движения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между незавершённостью реформ и ростом политического радикализма в 1860–1880-х годах.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1881 года государство взяло курс на охрану порядка: усилились цензура и полицейский надзор, а публичная политика стала заметно более ограниченной.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поворот при Александре III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сохранялось экономическое развитие: строились железные дороги, росла промышленность, увеличивалось число городских жителей и наёмных работников.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возникла новая социальная среда — рабочая, служащая и разночинная, — которая всё активнее влияла на общественную жизнь конца 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 шёл неравномерно, но именно крупные центры задали новый ритм городской жизни и труда.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исторические данные по экономическому развитию России во второй половине XIX века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индустриализации усилило урбанизацию, сформировало рабочий класс и обострило социальные противоречия.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 изменение социальной структуры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второй половины XIX века стремился показывать жизнь без идеализации: быт, труд, социальные различия и столкновение убеждений становились предметом точного наблюдения писателя.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реализм как художественный ответ эпохе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занял психологизм: авторы исследовали мотивы поступков, внутренние сомнения и нравственный выбор героя, связывая личную драму с общественной ситуацией времени.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всё чаще обращалась к типическим характерам и узнаваемым обстоятельствам, чтобы через судьбу одного человека раскрыть противоречия целого поколения или сословия.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русская проза и драматургия превратились в художественное зеркало эпохи, где обсуждались вера, справедливость, ответственность и цена исторических перемен.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«Отцах и детях» Тургенев показал спор не только между отцами и детьми, но и между дворянской культурой и новой разночинной средой. Базаров стал символом поколения, требующего доказательств и дела.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сводит героя к одной идее: за нигилизмом видны сила, гордость и уязвимость. Поэтому роман звучит как размышление о цене отрицания и о трудности обновления России.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Тургенев: конфликт поколений и образ нового человека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2406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49832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прозы Ф. М. Достоевского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Достоевского постоянно оказываются перед границей между добром и злом. Писатель показывает, что один поступок способен изменить всю человеческую судьбу и разрушить внутреннее равновесие.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 сомнение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романах вера не даётся как готовый ответ, а проходит через кризис, страх и отчаяние. Именно это напряжение делает духовный поиск героев особенно глубоким и убедительным.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и её предел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исследует, что происходит, когда мысль становится оправданием насилия. Его произведения убеждают: холодная теория, оторванная от сострадания, ведёт к катастрофе личности.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и ответственность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трагических сюжетах писатель утверждает ценность сочувствия к человеку. Для него спасение общества начинается с признания чужой боли и личной ответственности за другого.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«Войне и мире» Толстой показал историю как движение многих сил, а не только подвиги отдельных героев. Судьба страны раскрывается через народ, семью и нравственный опыт человека.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Толстой: история, народ и нравственный закон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«Анна Каренина» сосредоточена на конфликте личности, долга и общественных норм. Толстой показывает, что внешнее благополучие не спасает от внутреннего разлада и духовной пустоты.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произведениях писатель всё настойчивее говорит о совести, труде и ненасилии. Его творчество утверждает мысль: подлинная ценность человека измеряется нравственным выбором, а не положением в обществе.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строит рассказ и пьесу так, чтобы главное часто звучало в паузах, недоговорённости и бытовой детали. За внешней простотой у него скрывается глубокий смысл.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«Человек в футляре» и «Ионыч» раскрываются замкнутость, духовное оскудение и постепенное привыкание к жизни без идеалов и высокого смысла.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«Чайка», «Три сестры» и «Вишнёвый сад» особенно заметны несбывшиеся надежды, одиночество и распад старого усадебного мира, который не может удержать прошлое.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не поучает напрямую. Он заставляет увидеть, как повседневность медленно проявляет внутреннюю пустоту, усталость и неготовность человека к переменам.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Чехов: краткость, подтекст и духовная усталость эпохи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разные авторы по-своему раскрывали общие вопросы эпохи — от семьи и народа до судьбы интеллигенции и общественной несправедливости.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школьного курса литературы и истории России второй половины XIX века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литературы — человек в историческом и нравственном испытании; у каждого писателя эта проблема получает собственный художественный акцент.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писатели и основные темы их творчества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произведений Толстого, Достоевского, Тургенева и Чехова сделали русскую литературу заметной частью европейского читательского пространства. Её изучали как источник новых художественных решений.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роман повлиял на развитие психологической прозы, где важны внутренний конфликт, самоанализ и сложность мотивации героя. Особенно ценили глубину нравственных и философских вопросов.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Драматургия Чехова изменила представление о театре: на первый план вышли подтекст, атмосфера и незавершённость действия. Это усилило интерес к русской сцене во многих странах.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в контексте мировой культуры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540203"/>
            <a:ext cx="4164900" cy="230294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общепринятым литературоведческим параллелям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 общие культурные связи и при этом подчёркивает своеобразие русской литературы второй половины XIX века.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писатели были связаны с европейской традицией, но создали собственный художественный язык, основанный на нравственном анализе и исторической глубине.
</a:t>
            </a:r>
            <a:endParaRPr lang="en-US" sz="1018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авторы и европейские литературные параллели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и передвижники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Передвижники стремились говорить о современности понятным и правдивым языком. Их полотна обращались к жизни народа, к истории и к социальным конфликтам, сближая искусство с общественными вопросами.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архитектура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«Могучей кучки» и архитекторы-историки искали национальные формы выражения. Их творчество подчеркивало преемственность культуры и её связь с исторической памятью страны.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общественная роль культуры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Эпоха, изменившая Россию и её культуру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 соединила реформы, общественные конфликты и стремительный культурный рост. Русская литература не только отразила эти перемены, но и помогла осмыслить их смысл для будущего страны.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2026-05-23T11:29:58Z</dcterms:created>
  <dcterms:modified xsi:type="dcterms:W3CDTF">2026-05-23T11:29:58Z</dcterms:modified>
</cp:coreProperties>
</file>