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— главный «дирижёр» организма
</a:t>
            </a:r>
            <a:pPr algn="l" indent="0" marL="0">
              <a:lnSpc>
                <a:spcPct val="90000"/>
              </a:lnSpc>
              <a:buNone/>
            </a:pPr>
            <a:r>
              <a:rPr lang="en-US" sz="22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управляет каждым движением, мыслью и чувством.
</a:t>
            </a:r>
            <a:endParaRPr lang="en-US" sz="2275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спрятана внутри тела и словно невидимая сеть соединяет мозг, спинной мозг, нервы, органы чувств и мышцы. Она помогает нам узнавать мир, двигаться и вовремя реагировать на всё важное.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система: где она и как работает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принимает и обрабатывает информацию, сравнивает её с тем, что уже известно, и помогает человеку выбирать нужное действие или ответ.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Нервы расходятся по всему организму и соединяют кожу, глаза, уши, мышцы и внутренние органы с нервной системой, как тонкие живые дорожки.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связывает мозг с телом и передаёт сигналы туда и обратно, чтобы команды не терялись по дороге и доходили быстро.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части нервной системы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помогает человеку думать, говорить, считать, запоминать и решать задачи. Он также управляет движениями, а значит, без него даже завязать шнурки стало бы почти подвигом.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части мозга отвечают за разные дела: одни помогают видеть и слышать, другие — двигаться, сохранять равновесие и узнавать предметы. Мозг трудится даже во сне.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— центр управления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— быстрая дорога сигналов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рука отдёргивается сама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случайно касается горячей чашки и почти сразу убирает руку. Спинной мозг передаёт сигнал очень быстро, не заставляя тело ждать. Так организм успевает защититься до того, как станет больно всерьёз.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Мгновенный ответ без долгих раздумий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глаз попадает соринка, человек моргает и закрывает его. Такой ответ помогает защитить глаз от повреждения. Спинной мозг и нервные пути работают быстро, как команда спасателей на короткой дистанции.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проходит по короткому пути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наступает на острый предмет, нога может резко отдёрнуться. Это не каприз тела, а полезный рефлекс. Спинной мозг получает сообщение и тут же отправляет команду мышцам, чтобы снизить риск травмы.
</a:t>
            </a:r>
            <a:endParaRPr lang="en-US" sz="99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931" y="1291100"/>
            <a:ext cx="263288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3444" y="1291100"/>
            <a:ext cx="338513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2931" y="3055087"/>
            <a:ext cx="263288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0600" y="3059858"/>
            <a:ext cx="364200" cy="2913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Нервы — проводники сообщений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Нервы несут сообщения по всему телу очень быстро, чтобы мозг успевал узнавать о происходящем и вовремя отправлять команды.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Передают сигналы быстро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нервам человек ощущает прикосновение, холод, тепло и боль. Так тело узнаёт, что рядом безопасно, а что может навредить.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Сообщают о чувствах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Нервы связывают мозг с мышцами и помогают выполнять движения: идти, писать, ловить мяч и даже аккуратно держать карандаш.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двигаться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нервы несут сведения от органов чувств к мозгу, другие возвращают команды обратно. Поэтому все части организма действуют дружно и слаженно.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Связывают всё тело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сигнала от органа чувств до ответа тела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нервный сигнал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замечают свет, цвет и форму предметов. Благодаря этому человек читает, узнаёт лица и видит, что происходит вокруг.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2495875" y="2061025"/>
            <a:ext cx="18165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Уши, нос и язык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слышат звуки, нос улавливает запахи, а язык различает вкусы. Эти органы помогают понять мир не только глазами.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1142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чувствует прикосновение, тепло, холод и боль. Она словно охраняет тело и сразу сообщает о возможной опасности.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52697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собирает сведения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сигналы от органов чувств поступают в нервную систему, а она складывает их в общую картину. Так человек понимает, что происходит рядом.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помогают получать информацию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 — это мгновенный ответ тела на сигнал. Он помогает не задумываться слишком долго, когда нужно срочно защитить глаза, кожу или дыхательные пути.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Моргание, кашель, чихание и отдёргивание руки — хорошие примеры рефлексов. Они работают быстро, потому что организму важно успеть раньше, чем опасность станет сильнее.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 — очень быстрые ответы организма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запоминает буквы, цифры, правила и стихи, а потом помогает вспоминать их в нужный момент. Без памяти учёба была бы как рюкзак без дна.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умеет сравнивать, находить ошибки и делать выводы. Это помогает решать задачи, понимать задания и постепенно становиться умнее с каждым днём.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читает, пишет или считает, мозг связывает внимание, движения и знания. Поэтому в классе важно не только слушать, но и действовать.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движения тоже учатся через нервную систему: сначала неуклюже, потом всё лучше. Так тело и мозг тренируются вместе, как дружная команда.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мозг помогает учиться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мозгу нужен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нервная система не «выключается», а приводит в порядок впечатления дня. Мозг отдыхает после нагрузки и лучше сохраняет то, что ребёнок узнал и повторил.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помогает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ложиться и вставать в одно и то же время, организму легче работать без лишней усталости. Короткие паузы после учёбы тоже помогают вниманию и памяти.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— время восстановления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Полноценный сон и чередование учёбы с отдыхом дают мозгу время восстановиться. После сна легче сосредоточиться, запоминать новое и не путать буквы.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Движение, прогулки и чистая вода поддерживают работу нервов и мышц. Когда ребёнок больше двигается на свежем воздухе, ему проще быть бодрым и внимательным.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Разнообразная еда помогает телу получать нужные вещества. Овощи, фрукты, каши, рыба, яйца и молочные продукты поддерживают силы, а спокойный режим дня снижает усталость.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нервной системе быть здоровой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9–11 часов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столько сна обычно нужно детям 6–13 лет, чтобы мозг успевал восстанавливаться и лучше учиться.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CDC, рекомендации по сну для детей 6–13 лет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спит меньше нормы, ему труднее сосредоточиться, читать и запоминать новое. Нервной системе особенно вредят недосып и постоянная усталость.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306" y="1309125"/>
            <a:ext cx="2382188" cy="316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0350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Когда ребёнок бегает, прыгает или играет в мяч, мозг быстро посылает команды мышцам. Движения становятся точнее, если человек внимателен и тренируется.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028075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Даже небольшие действия показывают работу нервной системы. Завязать шнурки, аккуратно написать букву или поймать мяч получается благодаря согласованной работе мозга, нервов и мышц.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 движение тела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562" y="1471725"/>
            <a:ext cx="168600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1275" y="1471725"/>
            <a:ext cx="126450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61650" y="3311907"/>
            <a:ext cx="185700" cy="1485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4625" y="3301887"/>
            <a:ext cx="126450" cy="168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нервная система участвует в эмоциях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радуется, мозг помогает почувствовать лёгкость и желание действовать. Улучшается настроение, а учиться и общаться становится заметно приятнее.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 волнение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опасности или сильном переживании тело готовится к действию. Сердце может биться быстрее, а дыхание — учащаться, чтобы человек успел защититься.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спокоен, ему легче слушать, читать и думать. Мозг работает ровнее, а внимание не убегает в разные стороны, как непослушный мяч.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 помогает заметить новое и обратить внимание на важную деталь. Мозг словно говорит: «Стоп, посмотрим внимательнее!» — и человек лучше запоминает событие.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нервная система быстро отвечает на боль, прикосновение или другую опасность.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защитной реакции организма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Правильная осанка помогает телу меньше уставать. Когда спина ровная, мышцы работают спокойнее, а сидеть, читать и писать становится удобнее.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осанка и бережное отношение к телу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Слишком тяжёлый рюкзак и долгое сидение в неудобной позе перегружают позвоночник. Из-за этого ребёнок быстрее утомляется и хуже чувствует себя к концу дня.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Наклонённая к экрану голова и редкие перерывы мешают и глазам, и нервной системе. Лучше чаще менять положение и давать телу немного движения.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Аккуратные привычки — это забота о себе каждый день. Они помогают мышцам, позвоночнику и нервам работать дружно, без лишнего напряжения и капризов.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нервной системе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бегут почти мгновенно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передаёт сообщения так быстро, что человек успевает моргнуть, отдёрнуть руку или обернуться на звук. Именно поэтому тело может защищаться почти без задержки, как внимательный сторож.
</a:t>
            </a:r>
            <a:endParaRPr lang="en-US" sz="913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Нервных клеток очень много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организме есть миллионы нервных клеток, которые соединяются между собой, как длинные цепочки помощников. Они передают сообщения от органов чувств к мозгу и обратно, чтобы тело работало согласованно.
</a:t>
            </a:r>
            <a:endParaRPr lang="en-US" sz="913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умеет делать несколько дел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человека одновременно обрабатывает то, что мы видим, слышим и чувствуем. Пока ребёнок смотрит на доску, он ещё и слушает учителя, а потом сразу решает, что записать в тетрадь. Всё это происходит очень быстро.
</a:t>
            </a:r>
            <a:endParaRPr lang="en-US" sz="91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0800" y="1379475"/>
            <a:ext cx="80337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день лучше спокойно: встать вовремя, умыться, позавтракать и немного подвигаться. Так мозгу проще проснуться и включиться в работу.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1263100" y="2301325"/>
            <a:ext cx="74715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уроков полезно слушать внимательно и делать короткие паузы для глаз. Небольшой перерыв помогает не уставать и лучше запоминать новое.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825375" y="3223150"/>
            <a:ext cx="68496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Прогулка, игры на свежем воздухе и вода помогают снять напряжение. Телу становится легче, а нервной системе — спокойнее и бодрее.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87675" y="4109500"/>
            <a:ext cx="63468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 нужны тихие занятия, добрые разговоры и режим без спешки. Тогда мозг сможет отдохнуть и подготовиться к новому дню.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мозг и нервы каждый день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8033" y="655050"/>
            <a:ext cx="3629106" cy="3799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2038875"/>
            <a:ext cx="41499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— наш главный помощник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соединяет чувства, мысли, движения и память в одну дружную работу. Если беречь сон, режим дня, движение и спокойствие, она долго будет помогать человеку учиться и расти.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2026-05-21T08:14:52Z</dcterms:created>
  <dcterms:modified xsi:type="dcterms:W3CDTF">2026-05-21T08:14:52Z</dcterms:modified>
</cp:coreProperties>
</file>