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многообразие животных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одна из самых разнообразных и многочисленных групп на 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животного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животных началось ещё в Древней Греции, где Аристотель заложил основы систематики. Позже Карл Линней ввёл классификацию, а новые виды открываются ежегодно.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животных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делятся на позвоночных, которые обладают внутренним скелетом и позвоночником, и беспозвоночных, у которых отсутствует позвоночник.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составляют менее 5% всех видов и включают рыбы, птиц и млекопитающих с позвоночным строением тела.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составляют более 95% видов — насекомые, моллюски и черви демонстрируют огромное разнообразие форм и функций.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и рептилии отличаются кожными покровами — амфибии имеют влажную кожу, а рептилии — роговые чешуйчатые пластины, что отражает их адаптацию к разным условиям.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классов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позвоночным относятся млекопитающие с шерстью и молоком, птицы с перьями и клювом, а также рыбы с чешуёй и жабрами. Они различаются по строению и средам обитания.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позвоночных животных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беспозвоночных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покрыты хитиновым панцирем и обладают сложными фасеточными глазами. Они встречаются почти во всех средах, играют важные роли в опылении и разложении органики.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разнообразные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характеризуются мягким телом и часто раковиной. Среди них — улитки и осьминоги, приспособленные к жизни в воде и на суше, демонстрируя разную сложность строения.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и другие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имеют вытянутое тело и обитают в почве и воде. Они важны для аэрации почвы и разложения органических веществ, значительно влияя на экосистемы.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09609"/>
            <a:ext cx="4794300" cy="20939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позвоночных и беспозвоночных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анатомические и функциональные отличия между двумя группами животных.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имеют более сложное строение и крупные размеры, а беспозвоночные отличаются простотой и разнообразием форм.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животных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животные имеют жабры, плавники и обтекаемое тело. Они успешно обитают в реках, морях и океанах, адаптируясь к разным условиям среды.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 оснащены конечностями для передвижения и лёгкими для дыхания. Их адаптации позволяют жить в лесах, степях и пустынях.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некоторые насекомые обладают крыльями и облегчённым скелетом. Эти особенности обеспечивают им способность к полёту и поиску пищи в воздухе.
</a:t>
            </a:r>
            <a:endParaRPr lang="en-US" sz="10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разнообразие животных по средам обитания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обитает в наземной и водной среде, что отражает доступность ресурсов и условий.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влияет на развивающиеся адаптации и видовое разнообразие животных.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и образовательные ресурсы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Арктики и Антарктики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животные, такие как белые медведи и пингвины, обладают толстой шерстью и слоем подкожного жира для защиты от холода.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мигрируют или впадают в спячку, снижая активность в холодный сезон и экономя энергию.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низкое разнообразие, эти животные адаптированы к экстремальным условиям полярных регионов и успешно выживают.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пустынь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могут долго обходиться без воды благодаря способности запасать жир в горбах и экономному расходу жидкости.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уши фенека способствуют охлаждению тела в жару за счёт увеличения поверхности отдачи тепла.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пустынные животные активны ночью, избегая дневной жары и снижая потерю влаги через дыхание и кожу.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окраска отражает солнечный свет, уменьшая перегрев и обеспечивая маскировку на песках.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 среда обитания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деревьев животными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служат животным укрытием и источником пищи. Птицы строят гнёзда на ветвях, а белки устраивают жилища в дуплах, используя лес как место для размножения и защиты от хищников.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российских лесах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России обитают множество видов животных: кабаны, лоси, белки, волки и медведи. Их распределение зависит от типа леса — хвойные или лиственные, где доминируют разные виды.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в пищевой цепи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 и экологические исследования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" y="2658800"/>
            <a:ext cx="2500776" cy="248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животные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находится на грани исчезновения из-за браконьерства и потери среды обитания. Усилия по его спасению включают охраняемые территории и международное сотрудничество в области защиты природы.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носорог — покойный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носорог страдает от браконьерства ради рога. Созданы специальные заповедники и программы размножения в неволе для возобновления популяции и предотвращения исчезновения вида.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в горах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обитает в труднодоступных горных районах. Его численность снижается из-за охоты и уничтожения среды обитания, поэтому созданы охраняемые зоны и проекты мониторинга животных.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одомашнил множество животных: собак, кошек, лошадей, коров и кур. Они служат источником пищи, шерсти и выполняют хозяйственные функции, оказывая помощь людям в быту и работе.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 их роль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повлияло на поведение и внешний вид животных: они стали спокойнее, потеряли часть природных инстинктов и приобрели разнообразные окраски и формы благодаря селекции.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опыляют цветущие растения, особенно пчёлы и бабочки, способствуя размножению флоры и поддержанию биологических циклов в экосистемах.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Регулируя численность других видов, хищники и травоядные поддерживают экологическое равновесие и уменьшают вероятность перенаселения и вымирания определённых популяций.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животных в распространении семян и формировании почвы, как у дождевых червей, обеспечивает плодородие земель и способствует восстановлению экосистем.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самые многочисленные группы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значительно превосходят другие группы по численности видов, занимая доминирующее место в биосфере по разнообразию.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представленность насекомых объясняется их адаптивностью, быстротой размножения и разнообразием экологических ниш.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и научные исследования, 2023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животных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крупнейшее животное на Земле, достигающее длины до 33 метров и веса до 200 тонн, превосходя величиной даже самые крупные динозавры.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слон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слон — самое массивное наземное животное, весом до 6 тонн, с развитой социальной структурой и отличительной длинной хоботной мордой.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Жук-плавунец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жук умеет дышать под водой, используя пузырёк воздуха, который сохраняет около тела и служит как дыхательный резервуар при длительном погружении.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способен менять цвет кожи в зависимости от настроения, температуры и окружающей среды, что помогает ему маскироваться и общаться с сородичами.
</a:t>
            </a:r>
            <a:endParaRPr lang="en-US" sz="10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культуре и мифологии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как символ мужества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различных культурах лев олицетворяет силу и отвагу. Его изображения украшают гербы и флаги, а мифы рассказывают о его королевском статусе и благородстве.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в народных поверьях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символизирует свободу и хитрость. В русских сказках он часто выступает как умный, но опасный герой, отражая сложное отношение человека к этому животному.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как знак мудрости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ассоциируется с знанием и проницательностью. В искусстве и литературе её образ часто связан с тайнами ночи и умением видеть скрытое для других.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животных: международные усилия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содержится свыше 40 000 видов животных, находящихся под угрозой исчезновения, что требует глобальных мер и сотрудничества для их защиты.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WWF, ЮНЕСКО и CITES осуществляют программы по охране, ограничивая охоту и реализуя проекты восстановления популяций редких видов.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образовательные кампании для повышения экологической культуры среди молодёжи, что способствует сохранению биологического разнообразия в будущем.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животных и будущего планеты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животных поддерживает экологические процессы и устойчивость Земли. Его сохранение — ключ к сохранению баланса природы и благополучия всех живых существ.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2026-05-07T12:38:37Z</dcterms:created>
  <dcterms:modified xsi:type="dcterms:W3CDTF">2026-05-07T12:38:37Z</dcterms:modified>
</cp:coreProperties>
</file>