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Исследуем строение, функции и особенности рептилий в природе.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темы: органы тела, нервная система и размножение пресмыкающихся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— древний класс животных, появившийся 310 млн лет назад. Их успех связан с кожей, лёгкими и твёрдыми яйцами, что позволило им освоить сушу и произвести множество видов.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сведения и происхождение пресмыкающихся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состоит из головы, туловища, хвоста и конечностей у большинства видов. Эти части обеспечивают передвижение и защиту органов.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пресмыкающихся и его отделы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грудной полости размещаются лёгкие для дыхания и сердце для циркуляции крови. Такая локализация улучшает эффективность обмена веществ.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Грудная полость: лёгкие и сердце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Брюшная содержит органы пищеварения и выделения, тазовая — репродуктивные структуры. Разделение поддерживает специализированную работу этих систем.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98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Брюшная и тазовая полости: жизненно важные органы
</a:t>
            </a:r>
            <a:endParaRPr lang="en-US" sz="1998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тела и основные внутренние полости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7088" y="2521323"/>
            <a:ext cx="1877700" cy="18153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62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Мускулатура пресмыкающихся развита и позволяет им ползать, бегать и плавать с высокой ловкостью, в отличие от амфибий.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84037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сухая кожа покрыта роговыми чешуйками, которые защищают от потери влаги и обеспечивают выживание в сухих условиях.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мускулатуры и кожи: адаптация к суше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450" y="1380407"/>
            <a:ext cx="11135100" cy="48172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20825" y="3208825"/>
            <a:ext cx="4864800" cy="16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Дыхание происходит через лёгкие с внутренними перегородками, увеличивающими площадь для газообмена. Жабры отсутствуют у всех видов.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6406375" y="3208898"/>
            <a:ext cx="5262600" cy="16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Водные рептилии способны задерживать дыхание до 2 часов, что помогает охотиться и избегать хищников под водой.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 пресмыкающихся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725" y="1237466"/>
            <a:ext cx="5486400" cy="323611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1850" y="1237466"/>
            <a:ext cx="5486400" cy="323611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5242625"/>
            <a:ext cx="55275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состоит из двух предсердий и одного желудочка с неполной перегородкой у змей и ящериц, у крокодилов — почти полное разделение. Это позволяет регулировать кровь более эффективно.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53134" y="4631700"/>
            <a:ext cx="55224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строения сердца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181700" y="5242625"/>
            <a:ext cx="55275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Частичное смешение артериальной и венозной крови помогает выживать при нехватке кислорода, обеспечивая организм необходимой энергией в сложных условиях.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184259" y="4631700"/>
            <a:ext cx="55224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смешения крови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особенности кровеносной системы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430" y="609600"/>
            <a:ext cx="5129140" cy="569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6375" y="1840825"/>
            <a:ext cx="5153400" cy="4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и зубы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включает рот с острыми зубами, приспособленными для разных типов пищи, и клоаку для выпуска отходов.
</a:t>
            </a:r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Пищеварительный процесс и адаптации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Желудок растягивается для переваривания крупной добычи, а некоторые змеи выделяют яд через слюнные железы для защиты и охоты.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536375" y="609600"/>
            <a:ext cx="51534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и особенности питания
</a:t>
            </a:r>
            <a:endParaRPr lang="en-US" sz="300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7088" y="2521323"/>
            <a:ext cx="1877700" cy="18153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62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Выделительная система состоит из тазовых почек, мочевого пузыря и клоаки, что обеспечивает эффективное удаление отходов и контроль над потерей воды.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84037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мочевой кислоты минимизирует водные потери, что жизненно важно для выживания в засушливых средах обитания.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выделительной системы и водообмена
</a:t>
            </a:r>
            <a:endParaRPr lang="en-US" sz="3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Периферическая нервная система связывает мозг с органами чувств и мышцами, помогая быстро реагировать на угрозы и добычу.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Такая организация позволяет пресмыкающимся эффективно ориентироваться и адаптироваться к разнообразным условиям среды.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ЦНС состоит из головного и спинного мозга, координирующих движения и реакции на окружающее.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характеристика нервной системы пресмыкающихся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Передний мозг содержит обонятельные доли, сильно развитые у змей, что помогает им ориентироваться по запаху и находить добычу или партнёров.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Передний мозг и обоняние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мозг отвечает за обработку зрительной информации, особенно важен для дневных видов ящериц с ярко выраженным зрением и восприятием деталей.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мозг и зрение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Продолговатый мозг контролирует дыхание, сердечный ритм и координацию движений, обеспечивая стабильную работу организма в любых условиях.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Продолговатый мозг: жизненно важные функции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Головной мозг пресмыкающихся: строение и функции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88575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Периферическая нервная система состоит из черепных и спинномозговых нервов, которые обеспечивают связь между центральной нервной системой и всеми частями тела пресмыкающихся.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5599200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отвечает за передачу сенсорной информации, включая ощущения касания, восприятие запахов и света, позволяя рептилиям ориентироваться в окружающей среде.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9781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этих нервов пресмыкающиеся координируют движение конечностей и тела, что важно для охоты, защиты и передвижения.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83193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система помогает приспосабливаться к различным климатическим условиям, быстро реагировать на опасность и эффективно использовать ресурсы среды.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Периферическая нервная система: связь и приспособления
</a:t>
            </a:r>
            <a:endParaRPr lang="en-US" sz="275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25575" y="1389337"/>
            <a:ext cx="5385900" cy="48020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9875" y="1799700"/>
            <a:ext cx="5145300" cy="16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 у пресмыкающихся хорошо развито и различается: у змеевидных зрачок вертикальный, у ящериц и черепах — круглый. Обоняние играет важную роль, усиливается наличием Якобсонова органа для анализа химических раздражителей.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679875" y="4287215"/>
            <a:ext cx="4929000" cy="14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 у большинства видов развит слабее, однако чувствительность к вибрациям через землю и воздух компенсирует этот недостаток. Некоторые пресмыкающиеся способны воспринимать ультрафиолетовый свет, что расширяет их восприятие мира.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органов чувств у пресмыкающихся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способов размножения и развития потомства
</a:t>
            </a:r>
            <a:endParaRPr lang="en-US" sz="2750" dirty="0"/>
          </a:p>
        </p:txBody>
      </p:sp>
      <p:sp>
        <p:nvSpPr>
          <p:cNvPr id="8" name="Text 1"/>
          <p:cNvSpPr txBox="1"/>
          <p:nvPr/>
        </p:nvSpPr>
        <p:spPr>
          <a:xfrm>
            <a:off x="1294925" y="2513800"/>
            <a:ext cx="3169200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оплодотворение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пресмыкающиеся осуществляют внутреннее оплодотворение, обеспечивая успешное размножение в наземной среде.
</a:t>
            </a:r>
            <a:endParaRPr lang="en-US" sz="1700" dirty="0"/>
          </a:p>
        </p:txBody>
      </p:sp>
      <p:sp>
        <p:nvSpPr>
          <p:cNvPr id="9" name="Text 2"/>
          <p:cNvSpPr txBox="1"/>
          <p:nvPr/>
        </p:nvSpPr>
        <p:spPr>
          <a:xfrm>
            <a:off x="2846725" y="4977950"/>
            <a:ext cx="31692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Откладывание яиц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видов откладывают яйца с кожистой или известковой скорлупой на суше, что защищает эмбрионы от высыхания.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6308925" y="3869025"/>
            <a:ext cx="31692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Яйцеживорождение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развивают яйца внутри организма матери, из которых выводятся живые детёныши, что повышает выживаемость потомства.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8423100" y="2208150"/>
            <a:ext cx="30168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Живорождение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Живорождение характерно для некоторых морских змей и черепах, позволяя защитить потомство от неблагоприятных внешних факторов.
</a:t>
            </a:r>
            <a:endParaRPr lang="en-US" sz="1700" dirty="0"/>
          </a:p>
        </p:txBody>
      </p:sp>
      <p:sp>
        <p:nvSpPr>
          <p:cNvPr id="12" name="Text 5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725" y="1237466"/>
            <a:ext cx="5486400" cy="323611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1850" y="1237466"/>
            <a:ext cx="5486400" cy="323611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5242625"/>
            <a:ext cx="55275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ряда видов пресмыкающихся яйца развиваются внутри матери, и из них рождаются уже сформированные молодые животные. Это снижает риски для эмбрионов в непредсказуемых условиях внешней среды.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53134" y="4631700"/>
            <a:ext cx="55224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Яйцеживорождение у змей и ящериц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181700" y="5242625"/>
            <a:ext cx="55275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змеи и некоторые виды водных черепах вынашивают потомство до рождения, что уменьшает смертность и помогает открыть новые экологические ниши.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184259" y="4631700"/>
            <a:ext cx="55224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Живорождение у морских змей и черепах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91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Яйцеживорождение и живорождение у пресмыкающихся
</a:t>
            </a:r>
            <a:endParaRPr lang="en-US" sz="309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7088" y="2521323"/>
            <a:ext cx="1877700" cy="18153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62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крокодилов матери охраняют кладку, защищая яйца от хищников и переносят новорождённых к воде, что повышает шансы на выживание потомства.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84037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змеи, например питоны и удавы, обвивают кладку и регулируют её температуру, что обеспечивает оптимальные условия для развития эмбрионов.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1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родительской заботы: исключения среди рептилий
</a:t>
            </a:r>
            <a:endParaRPr lang="en-US" sz="279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575" y="1143462"/>
            <a:ext cx="5400600" cy="52634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85300" y="1943325"/>
            <a:ext cx="5073300" cy="16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размере и окраске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Самки у некоторых видов крупнее самцов, а у самцов часто появляется яркая окраска в брачный период. Эти отличия привлекают партнёров и отражают репродуктивную роль каждого пола.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1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Половой диморфизм у пресмыкающихся: проявления и назначение
</a:t>
            </a:r>
            <a:endParaRPr lang="en-US" sz="2441" dirty="0"/>
          </a:p>
        </p:txBody>
      </p:sp>
      <p:sp>
        <p:nvSpPr>
          <p:cNvPr id="8" name="Text 3"/>
          <p:cNvSpPr txBox="1"/>
          <p:nvPr/>
        </p:nvSpPr>
        <p:spPr>
          <a:xfrm>
            <a:off x="6585300" y="4197420"/>
            <a:ext cx="5073300" cy="16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особенности и 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цвета, различия проявляются в форме головы и наличии шипов или гребней, которые служат для демонстрации силы и привлечения внимания в брачных ритуалах.
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33425" y="2363600"/>
            <a:ext cx="43050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инкубации напрямую влияет на пол будущих особей у многих рептилий, регулируя соотношение самцов и самок и обеспечивая адаптацию к окружающей среде.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44525" y="4674150"/>
            <a:ext cx="4918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биологии рептилий, 2020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581075" y="2363600"/>
            <a:ext cx="47736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93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34°С
</a:t>
            </a:r>
            <a:pPr algn="ctr" indent="0" marL="0">
              <a:lnSpc>
                <a:spcPct val="120004"/>
              </a:lnSpc>
              <a:buNone/>
            </a:pPr>
            <a:r>
              <a:rPr lang="en-US" sz="982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965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инкубации, при которой у средиземноморской черепахи формируются преимущественно самки
</a:t>
            </a:r>
            <a:endParaRPr lang="en-US" sz="393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450" y="1380407"/>
            <a:ext cx="11135100" cy="48172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20825" y="3208825"/>
            <a:ext cx="4864800" cy="16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Партеногенез позволяет самкам откладывать яйца без оплодотворения, что важно при ограниченном числе самцов и помогает быстро заселять новые территории.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6406375" y="3208898"/>
            <a:ext cx="5262600" cy="16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Потомки при этом генетически идентичны матери, что обеспечивает стабильность популяции в условиях изоляции или неблагоприятной среды.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Партеногенез у ящериц: биологическое значение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37350" y="3229425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адаптируются через задержку развития яиц, изменение времени размножения и повышение устойчивости к засухе и нехватке воды.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34072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отмечают рост инвазивных видов и загрязнение среды как дополнительные угрозы, требующие комплексных мер охраны и изучения.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87667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и разрушение среды обитания приводят к сокращению численности и разнообразия рептилий по всему миру.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вызовы и современные адаптации пресмыкающихся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7236" y="0"/>
            <a:ext cx="4673479" cy="59082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725" y="2728650"/>
            <a:ext cx="6332400" cy="27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анатомии, нервной системы и репродуктивных стратегий помогает сохранить биоразнообразие и способствует эффективной охране пресмыкающихся в изменяющемся мире.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630325" y="487150"/>
            <a:ext cx="6332400" cy="19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строения и размножения пресмыкающихся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2026-05-09T15:56:31Z</dcterms:created>
  <dcterms:modified xsi:type="dcterms:W3CDTF">2026-05-09T15:56:31Z</dcterms:modified>
</cp:coreProperties>
</file>