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в системах уравнений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решать системы подстановкой шаг за шагом.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описывать две связи сразу. Их используют в задачах про покупки, возраст, движение и размеры. Метод подстановки удобен, когда одну переменную легко выразить через другую и свести всё к одному уравнению с ответом в виде пары чисел.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системы полезны в задачах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метод подстановки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 одного уравнения удобно выразить одну переменную через другую, например x через y или y через x. Так мы получаем равенство, которое можно использовать вместо буквенной записи.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 другое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найденное выражение вставляют во второе уравнение вместо выбранной переменной. В системе остаётся только одна неизвестная, поэтому новая запись становится заметно проще для решения.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вторую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Решив уравнение с одной переменной, получают её значение. После этого подставляют найденное число обратно в удобное уравнение и узнают значение второй переменной без лишних действий.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проверить пару чисел в обоих исходных уравнениях. Если равенства верны, значит ответ найден правильно и запись в виде пары действительно подходит 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метода на схеме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даёт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первого уравнения получают выражение для одной переменной. Это промежуточный шаг, который заменяет неизвестное число удобной формулой и готовит систему к дальнейшему решению.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заменяет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это выражение подставляют во второе уравнение вместо выбранной переменной. На схеме хорошо видно, как одна запись подставляется на место другой.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одно неизвестное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получается уравнение только с одной переменной. Его решать проще, потому что нужно работать уже не с системой, а с обычным линейным уравнением.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завершает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переменные найдены, ответ обязательно проверяют. Это показывает, что одна и та же пара чисел удовлетворяет обоим условиям системы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 подстановкой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выбора уравнения до проверки ответа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 подстановки удобнее всего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уравнении уже записано x =… или y = … подстановка почти готова. Остаётся лишь заменить переменную и решить более простое уравнение.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готовое выражение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переменной стоит 1 или −1, её легко выразить без длинных преобразований. Это сокращает вычисления и помогает не запутаться в знаках.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равен 1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хорош, если выражение получается быстро и без дробей. Тогда не приходится делать много промежуточных шагов, как при других способах решения.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преобразований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удобна, когда важно сохранить точность записи. Если следить за скобками и знаками, этот способ часто оказывается самым коротким и понятным для ученика.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аккуратность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«Способы решения систем уравнений»
</a:t>
            </a:r>
            <a:endParaRPr lang="en-US" sz="90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способа зависит от вида системы и удобства записи уравнений.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выигрывает при готовом выражении, а сложение — при противоположных коэффициентах. В обоих случаях ответ должен совпасть.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 сложение: сравнение способов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помогают быстро понять, что именно нужно сделать на каждом шаге решения системы.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термины, легче читать условие, выполнять подстановку и записывать ответ в виде пары чисел.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понятий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простая система с готовым выражением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Дана система: x = y + 2 и x + y = 10. Первое уравнение сразу удобно для подстановки, потому что переменная x уже выражена через y.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уравнении вместо x подставляем y + 2. Получаем запись y + 2 + y = 10, где теперь осталось только одно неизвестное.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подобные слагаемые: 2y + 2 = 10. Затем переносим число 2 в правую часть и получаем 2y = 8.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y
</a:t>
            </a:r>
            <a:pPr algn="l" indent="0" marL="0">
              <a:lnSpc>
                <a:spcPct val="115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обе части на 2 и получаем y = 4. Это значение уже можно использовать, чтобы найти вторую переменную по первому уравнению.
</a:t>
            </a:r>
            <a:endParaRPr lang="en-US" sz="905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y = 4 в x = y + 2 и получаем x = 6. Ответ системы записываем как (6; 4), потому что обе переменные найдены.
</a:t>
            </a:r>
            <a:endParaRPr lang="en-US" sz="9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первого примера по действиям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замене x на y + 2 важно сохранить скобки. Поэтому запись x + y = 10 превращается в (y + 2) + y = 10, а не в ошибочную запись без них.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считаем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и приведения подобных слагаемых получается 2y + 2 = 10. Такие действия лучше выполнять по порядку, чтобы не потерять знак и не перепутать сумму.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Возвращаемся к первому уравнению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найдено y = 4, значение x удобно найти сразу из первого уравнения. Это быстрее, чем снова решать всю систему и помогает избежать лишних вычислений.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показывает: 6 + 4 = 10. Значит, пара (6; 4) действительно подходит обоим уравнениям, а решение записано верно и без 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«Способ подстановки»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требуют выражение переменной и подстановка: именно здесь важно не потерять скобки и знаки.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сосредоточены на преобразовании выражения, а проверка помогает быстро заметить неверный ответ.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решение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переменную сначала нужно выразить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система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два уравнения: 2x + y = 11 и x − y = 1. Нужно найти значения x и y, которые подходят обоим условиям сразу.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второго уравнения удобно получить y = x − 1. Так одна переменная уже выражена через другую и готова для подстановки.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и решаем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y в первое уравнение: 2x + (x − 1) = 11. После упрощения получаем 3x = 12, значит x = 4.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x = 4 в выражение y = x − 1 и получаем y = 3. Ответ записываем как пару (4; 3).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проверка ответа обязательна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 — две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Найдённая пара чисел должна одновременно удовлетворять обоим уравнениям. Поэтому после решения системы важно подставить значения сначала в первое уравнение, затем во второе. Если хотя бы одно равенство не выполняется, ответ нельзя считать верным.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взгляд на 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случайную ошибку в вычислениях, знаках или скобках. В примере 2·4 + 3 = 11 и 4 − 3 = 1, значит пара (4; 3) действительно подходит системе и подтверждает правильность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«Способ подстановки»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 и правильные действия, чтобы решать систему аккуратно и без лишних потерь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ошибок — неаккуратная запись и спешка. Помогают скобки, внимательная работа со знаками и обязательная проверка результата.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подстановке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уравнение удобно упростить: убрать дроби и раскрыть скобки. После этого система решается так же, как в более простых примерах.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приёма помогают сначала упростить систему, а затем применить подстановку по обычным правилам.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«Способ подстановки»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переменную для подстановки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самого удобного уравнения для выражения переменной в 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«Способ подстановки»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задачах система связывает две величины, поэтому один удачный выбор переменной заметно упрощает решение.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подстановки особенно полезен там, где одна величина легко выражается через другую без длинных преобразований.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метод подстановки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ответ системы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системы записывают в виде пары чисел в скобках. Она показывает, какие значения одновременно подходят обоим уравнениям и удовлетворяют двум условиям задачи.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уравнения противоречат друг другу, система не имеет решений. Это значит, что не существует пары чисел, которая подошла бы обеим записям сразу.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уравнения описывают одну и ту же зависимость, решений бесконечно много. Тогда любая подходящая пара значений выполняет сразу оба равенства.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закрепления 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подстановка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систем, где одна переменная уже выражена через другую. Такие задания помогают отработать подстановку без лишних преобразований и быстрее увидеть общий ход решения.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примеры со скобками и коэффициентом −1 или 1. Они учат аккуратно раскрывать выражения, не терять знаки и правильно записывать промежуточные шаги.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обязательно подставляйте найденную пару чисел в оба уравнения. Такая привычка помогает вовремя заметить ошибку в вычислениях или в записи ответа.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разбирать чужие решения: находить неверный знак, пропущенные скобки или слишком сложный выбор уравнения. Это развивает внимательность и понимание метода.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подстановки делает систему понятнее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подстановки помогает превратить две связи в одно уравнение и найти ответ по шагам. Если внимательно работать со скобками, знаками и проверкой, решение становится проще и надёжнее.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2026-05-29T22:46:38Z</dcterms:created>
  <dcterms:modified xsi:type="dcterms:W3CDTF">2026-05-29T22:46:38Z</dcterms:modified>
</cp:coreProperties>
</file>