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Общие характеристики планет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Масса, размер, атмосфера и строение планет — основы для понимания их природы.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как важнейшие тела Солнечной системы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— крупные тела, обращающиеся вокруг звёзд, отражающие свет и влияющие на структуру космоса. В нашей системе насчитывается восемь планет, каждая уникальна по свойствам и развитию.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планеты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версии Международного астрономического союза, планета — тело, обращающееся вокруг звезды и имеющее сферическую форму за счёт собственной гравитации. Оно должно очищать орбиту от небольших тел.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утверждено в 2006 году, что привело к изменению статуса Плутона и уточнило классификацию объектов Солнечной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планет по строению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 имеют твёрдую поверхность и высокую плотность благодаря каменному составу и металлическому ядру.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 — Юпитер и Сатурн — состоят преимущественно из водорода и гелия, не имея чёткой твёрдой поверхности.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гиганты, Уран и Нептун, содержат значительные объёмы льдов и метанов, что отражается на их специфику и цвете.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Меркурий, Венера, Земля и Марс имеют каменную кору и металлическое ядро с диаметрами от 4900 до 12750 километров. Плотность этих планет варьируется от 3,9 до 5,5 г/см³, что отражает их прочное внутреннее строение.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физические параметры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Венеры и Марса преимущественно состоят из углекислого газа, тогда как на Земле преобладают азот и кислород. Эти планеты имеют мало спутников или не имеют их вовсе, и лишены колец.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спутники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и ледяные гиганты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отличаются большими массами, преобладанием водорода и гелия, а также развитыми системами спутников и яркими кольцами, выявляющими их сложное строение.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газовых гигантов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 Нептун характеризуются высоким содержанием метана и льдов, что придаёт им голубоватый оттенок. Масса Нептуна в 17 раз превышает земную, а у Урана наблюдаются уникальные климатические явления.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ледяных гигантов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482311"/>
            <a:ext cx="4843800" cy="3119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параметров планет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характеристики планет: масса, диаметр, плотность, состав атмосферы и количество спутников.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 меньше и плотнее, газовые и ледяные гиганты значительно крупнее, но имеют меньшую плотность.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Data System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— планеты вне Солнечной системы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 первая экзопланета у обычной звезды 51 Пегаса, подтвердившая существование планет за пределами Солнечной системы.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 год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выявление экзопланет с использованием транзитного и радиально-лучевого методов позволило увеличить число известных объектов до тысячи.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2000-2020 гг.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5300 подтвержденных экзопланет с разнообразными характеристиками — от суперземель до газовых гигантов с условиями, близкими к земным.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 год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Обнаружена первая экзопланета у пульсара, положившая начало изучению внесолнечных планет.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год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распределения планет по размеру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2024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Обращает внимание значительный разрыв в размерах между земными планетами и гигантами.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и ледяные гиганты превосходят земные планеты по радиусу в несколько раз, что отражает их разный состав и внутреннюю структуру.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архитектурные элементы планеты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планеты — центральная часть, железное у земных планет и состоящее из льдов и металлов у гигантов, задаёт гравитационное поле.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— твёрдая поверхность, характерная для земных планет, определяющая ландшафт и геологическую активность.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— слой между ядром и корой, состоящий из раскалённых пород у земных планет или сжатого газа и льдов у гигантов.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планету, различаясь по составу и плотности, играя ключевую роль в формировании климата и условий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планет: состав и особенности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Венере атмосфера почти полностью состоит из углекислого газа (96,5%), с облаками серной кислоты. Давление её атмосферы в 92 раза превышает земное, создавая экстремальные условия на поверхности.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атмосферные условия Венеры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 Сатурн имеют атмосферы из водорода и гелия, которые порождают сложные облачные структуры и мощные ветра. Уран и Нептун обогащены метаном, что придаёт их атмосферам характерный голубой оттенок.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гигантов и «ледяных» планет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на 78% состоит из азота и 21% из кислорода, обеспечивая условия для жизни. Этот баланс создаёт стабильный климат и защищает планету от космического излучения.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газовый кокон Земли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планет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становления планет согласно современным астрофизическим моделям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и движение планет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вращаются по эллиптическим траекториям вокруг Солнца в соответствии с законами Кеплера, обеспечивая стабильность их движения в космическом пространстве.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орбиты напрямую влияет на длительность года: у Меркурия год длится 88 земных суток, а у Нептуна — около 165 земных лет, подчеркивая разнообразие планетных 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от идеальных круговых орбит обусловлены массой планеты и гравитационным влиянием крупных соседей, особенно планет-гигантов, формируя уникальные эксцентриситеты.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400" y="2574987"/>
            <a:ext cx="8426700" cy="22054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700" y="360000"/>
            <a:ext cx="84267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и вращение планет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932075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планеты вызывает смену сезонов: у Земли он составляет 23,5°, у Марса — около 25°, а у Урана почти 98°, что приводит к необычному вращению «на боку».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264700" y="1392351"/>
            <a:ext cx="3518700" cy="10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суток у планет сильно различается: Юпитер вращается быстрее всех — за 10 часов, Венера — медленнее всех с 243 земными сутками, Земля же совершает оборот за 24 часа.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кольца планет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обладает богатой системой из 95 подтверждённых спутников, среди которых крупнейший — Ганимед, превосходящий по размеру Меркурий.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Сатурн, известный своими яркими кольцами, имеет также более 80 спутников, включая Титан — один из крупнейших и атмосферных спутников в Солнечной системе.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 Нептун обладают менее заметными, но всё же существующими системами колец и многочисленными спутниками, составляющими динамичные системы.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 характеризуются малым количеством спутников и отсутствием колец, что отличает их от гигантов и отражает особенности их формирования.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Планеты-карлики и рабочие критерии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Планеты-карлики, включая Плутон и Эриду, имеют форму, близкую к сферической, но не смогли очистить свою орбиту от других объектов, что отличает их от полноценных планет.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планеты-карлика: достаточная масса для гидростатического равновесия, не являющийся спутником и неспособность вычистить орбиту. В Солнечной системе выделяют пять таких тел.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и эволюция планетных характеристик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планеты теряют внутреннее тепло, что уменьшает вулканическую активность, как это наблюдается на Марсе и Луне.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изменения происходят из-за фотохимических реакций, что особенно заметно на Венере и Земле, формируя разнообразные климатические условия.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процессы формируют новые геологические структуры, особенно ярко проявляясь на Земле, влияя на развитие поверхности.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подвергаются воздействию метеоритных бомбардировок, что меняет поверхность и влияет на эволюцию, особенно на Меркурии и Луне.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планет на развитие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жидкой воды, плотной атмосферы и магнитного поля критично для возникновения и поддержания жизни, создавая необходимые условия стабильности и защиты.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Марса выявляют следы древних водных структур и возможности микробной жизни, а спутник Европы намекает на жизнь в подледном океане.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является уникальным примером с богатой биосферой, устойчивой атмосферой и мощной магнитосферой, которая защищает жизнь от вредного излучения.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планет в современной науке
</a:t>
            </a:r>
            <a:endParaRPr lang="en-US" sz="274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планет помогает понять процессы формирования Земли и причины её уникальных условий, что расширяет наши знания о динамике планетарных систем и эволюции.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Земли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применяются для развития космических технологий, улучшения прогнозов погоды и поиска потенциально пригодных для жизни миров за пределами Солнечной системы.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в технологиях и исследованиях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атмосферы разных планет раскрывает механизмы изменения климата и взаимодействия с солнечным излучением, что важно для понимания земного климата и будущего.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атмосфер и климатических 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к изучению планет расширяет горизонты знаний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Мультидисциплинарное исследование планет открывает новые перспективы понимания их разнообразия и роли в космосе, способствуя развитию науки и осознанию места Земли во Вселенной.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2026-05-08T00:28:22Z</dcterms:created>
  <dcterms:modified xsi:type="dcterms:W3CDTF">2026-05-08T00:28:22Z</dcterms:modified>
</cp:coreProperties>
</file>