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сохраняют вид и быстро увеличивают численность?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размножения организмов: бесполое размножение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 условие жизни вида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преемственность поколений и передачу наследственной информации. У одноклеточных оно часто служит главным способом роста численности, а в школьной биологии особенно важно различать бесполое и половое размножение по ключевым признакам.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и половое размножение: основные отличия
</a:t>
            </a:r>
            <a:endParaRPr lang="en-US" sz="2356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 участия второго организма: достаточно одной особи. Потомки получают почти одинаковый набор наследственных признаков, поэтому популяция остаётся генетически очень однородной.
</a:t>
            </a:r>
            <a:endParaRPr lang="en-US" sz="893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родитель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выгодно там, где условия стабильны и важна скорость, а половое — там, где требуется гибкость и эволюционная устойчивость популяции.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вида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разнообразие делает половое размножение особенно полезным в меняющейся среде. Оно повышает вероятность того, что часть особей окажется устойчивой к новым условиям, болезням или стрессам.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 образованием гамет и их слиянием. В результате наследственный материал комбинируется, а потомство становится более разнообразным по признакам и свойствам.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бесполом размножении не образуются гаметы и не происходит оплодотворение. Наследственный материал не смешивается, а передаётся потомству почти без изменений, что ускоряет сохранение удачных признаков.
</a:t>
            </a:r>
            <a:endParaRPr lang="en-US" sz="874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гамет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бесполого размножения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образовании новой особи без слияния гамет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 у бактерий и простейших
</a:t>
            </a:r>
            <a:endParaRPr lang="en-US" sz="3016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деление надвое является основным способом размножения. Перед разделением клетка удваивает ДНК, после чего из одной клетки образуются две дочерние.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распространённый способ
</a:t>
            </a:r>
            <a:endParaRPr lang="en-US" sz="1302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способе новые клетки почти полностью повторяют исходную по наследственным признакам. Это делает деление надвое эффективным, но генетически мало разнообразным.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питание и подходящая температура, численность таких организмов может увеличиваться очень быстро. Именно поэтому микробы способны стремительно заселять среду.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популяции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амёбы, эвглены и других простейших деление связано с делением ядра и цитоплазмы. Процесс обеспечивает быстрое восстановление численности при благоприятных условиях.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простейших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деление у одноклеточных организмов
</a:t>
            </a:r>
            <a:endParaRPr lang="en-US" sz="258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ядра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ядро исходной клетки многократно делится подряд, накапливая несколько наборов наследственного материала. Так создаётся основа для образования большого числа дочерних клеток.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цитоплазмы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ядра цитоплазма распадается на множество частей, и каждая из них получает ядро. В результате за один цикл формируется сразу много потомков.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организмов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характерен для малярийного плазмодия и некоторых других одноклеточных эукариот. Он особенно важен в организме-хозяине, где требуется быстрое увеличение численности.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деление позволяет резко нарастить количество особей за короткое время. Такая стратегия повышает шансы вида закрепиться в подходящей среде или успешно пройти этап развития.
</a:t>
            </a:r>
            <a:endParaRPr lang="en-US" sz="11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при последовательных делениях клетки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деление удваивает исходное число клеток, поэтому даже небольшая популяция быстро становится многочисленной.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объясняет, почему микроорганизмы способны за короткое время освоить доступную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данные, рассчитанные по модели последовательного удвоения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 дрожжей и гидры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значение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дрожжей почкование характерно для грибов, а у гидры — для кишечнополостных. Этот способ помогает сохранять численность популяции в благоприятной среде.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теле материнского организма появляется вырост — почка. В неё переходят ядро и часть цитоплазмы, после чего будущая особь начинает увеличиваться.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или связь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Созревшая почка либо отделяется и становится самостоятельной особью, либо остаётся соединённой с материнским организмом, образуя колонию или цепочку особей.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 грибов, мхов и некоторых водорослей
</a:t>
            </a:r>
            <a:endParaRPr lang="en-US" sz="2361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спора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 — это специализированная клетка с плотной оболочкой. Она лучше защищена от высыхания, холода и недостатка питательных веществ, чем обычные клетки.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легко переносятся ветром, водой и животными. Благодаря этому организм может заселять новые участки территории и быстро расширять ареал.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 одна особь способна образовывать тысячи и даже миллионы спор. Такое количество резко повышает вероятность выживания хотя бы части потомства.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среде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позволяют пережить период неблагоприятных условий, когда активный рост невозможен. Это важный механизм сохранения вида в меняющейся среде.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мхов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мхов споры одновременно служат средством расселения и способом переживания трудных условий. Поэтому спорообразование играет важную роль в их жизненном цикле.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2914" y="1676050"/>
            <a:ext cx="320347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бесполого размножения и их 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разные формы бесполого размножения связаны с типичными организмами и их биологической ролью.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форм общая цель — быстрое сохранение и увеличение численности, но механизмы и приспособительное значение различаются.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обобщение по типичным примерам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 растений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как начало нового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Картофельный клубень хранит запас питательных веществ и «спящие» почки, из которых развиваются новые побеги. Так одно растение может дать несколько дочерних особей без семян и опыления, сохраняя все сортовые особенности материнского куста.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и подземный побег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лука и ландыша новое растение формируется из видоизменённых подземных органов, где уже заложены будущие листья и корни. Благодаря этому растение быстро возобновляет рост после периода покоя и успешно переживает неблагоприятный сезон.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 черенки в практике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распространяется по участку с помощью усов, а смородину часто размножают черенками. В обоих случаях потомство повторяет признаки исходного растения, поэтому садоводы могут заранее получить урожайные и декоративные формы без потери качества.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разделяется на отдельные фрагменты, и каждый из них при подходящих условиях способен продолжить развитие. Такой способ особенно важен для видов, хорошо восстанавливающих утраченные ткани.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на части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возможна благодаря высокой регенерационной способности. Из небольшой части тела может сформироваться целая особь, если сохранены жизненно важные клетки и достаточно ресурсов для роста.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Отделившиеся части легко переносятся водой или током среды и помогают виду расселяться на новые участки. Это особенно заметно у нитчатых водорослей и некоторых колониальных организмов.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организма уцелела после травмы, она может стать основой для восстановления популяции. Благодаря этому фрагментация повышает устойчивость вида к механическим повреждениям и неблагоприятным событиям.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после повреждений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фрагментации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бесполого размножения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особь образуется без сложных предварительных этапов, поэтому популяция может расти очень быстро. Это особенно важно, когда нужно за короткое время освоить свободное пространство или восстановить численность.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численности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способен оставить потомство самостоятельно, даже если рядом нет особи того же вида. Такая особенность повышает шансы на размножение у неподвижных или малоподвижных организмов.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 партнёра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получают наследственную информацию почти без изменений, поэтому полезные свойства родительского организма сохраняются. Это помогает закреплять уже проверенные адаптации в благоприятных и относительно постоянных условиях.
</a:t>
            </a:r>
            <a:endParaRPr lang="en-US" sz="924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удачных признаков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бесполого размножения не требуется поиск партнёра, образование гамет и оплодотворение. Организм тратит меньше времени и ресурсов, чем при половом процессе, а значит, размножение становится экономически выгодным.
</a:t>
            </a:r>
            <a:endParaRPr lang="en-US" sz="992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Меньшие затраты энергии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почти не меняются, уже сформированный генотип остаётся хорошо приспособленным. В таких обстоятельствах бесполое размножение позволяет виду быстро поддерживать численность без лишних рисков.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 стабильной среде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 бесполого размножения
</a:t>
            </a:r>
            <a:endParaRPr lang="en-US" sz="2769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очень похожи друг на друга и на родительскую особь. Из-за этого популяция получает мало новых сочетаний признаков и слабее реагирует на перемены среды.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изменчивость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разнообразие затрудняет освоение новых условий и снижает вероятность появления особей с более выгодными признаками. Это уменьшает долговременную устойчивость вида.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эволюционная гибкость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однородные организмы часто одинаково восприимчивы к одному и тому же возбудителю. Поэтому вспышка болезни может затронуть сразу значительную часть популяции.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 от болезней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рекомбинации вредные изменения в ДНК могут переходить из поколения в поколение. Со временем это способно ухудшать жизнеспособность линии потомков.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мутаций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резко меняются, один и тот же удачный генотип может оказаться неэффективным для всех особей сразу. Тогда риск снижения численности возрастает особенно быстро.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изменениям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бесполое размножение особенно выгодно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ситуации, в которых этот способ даёт наибольший эффект для выживания и расселения. Особенно важны благоприятные условия и быстрый прирост численности.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бесполое размножение наиболее полезно там, где важны скорость и восстановление популяции, а не генетическое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бесполого размножения для человека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вегетативное размножение помогает сохранять ценные признаки картофеля, клубники, винограда и декоративных культур. Это позволяет получать однородный посадочный материал предсказуемого качества.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сортов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лабораторной практике одинаковые культуры проще сравнивать между собой, потому что у них меньше различий, не связанных с экспериментом. Это повышает точность наблюдений и выводов.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исследований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Черенкование, меристемное размножение и другие приёмы дают генетически однородные растения. Это особенно важно, когда нужно сохранить урожайность, форму плодов или декоративные свойства.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Клональный посадочный материал
</a:t>
            </a:r>
            <a:endParaRPr lang="en-US" sz="1258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широко используют в хлебопечении, виноделии и получении биомассы. Их быстрое размножение делает возможным промышленное выращивание больших объёмов клеток за короткое время.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биотехнологии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при бесполом размножении
</a:t>
            </a:r>
            <a:endParaRPr lang="en-US" sz="315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смену условий среды и последовательность стадий, характерную для грибов, мхов и многих микроорганизмов.
</a:t>
            </a:r>
            <a:endParaRPr lang="en-US" sz="11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тип размножения может по-разному проявляться у разных групп организмов.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используют бесполое размножение для схожих задач: увеличить число особей, расселиться и сохранить удачные признаки.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 способы их бесполого размножения
</a:t>
            </a:r>
            <a:endParaRPr lang="en-US" sz="28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и численность популяций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питательных веществ бактерии и другие микробы способны очень быстро наращивать численность. Бесполое размножение делает такой рост почти непрерывным и особенно заметным в благоприятной среде.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вегетативное размножение помогает занимать свободные участки и быстро восстанавливать численность после повреждений. При этом сохраняются признаки, уже хорошо приспособленные к местным условиям.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популяции бесполое размножение позволяет быстрее вернуть прежнюю численность. Это важно в экосистемах, где решающим становится не разнообразие, а скорость восстановления.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местообитания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животных бесполое размножение поддерживает существование вида там, где условия долго остаются постоянными. Оно помогает сохранять численность и быстрее восстанавливаться после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место бесполого размножения среди форм размножения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 — это быстрый и экономичный способ воспроизведения, полезный в устойчивых условиях. Оно сохраняет удачные признаки, но ограничивает наследственное разнообразие и эволюционную гибкость вида.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2026-06-01T15:34:43Z</dcterms:created>
  <dcterms:modified xsi:type="dcterms:W3CDTF">2026-06-01T15:34:43Z</dcterms:modified>
</cp:coreProperties>
</file>