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параллельных и построение параллельных прямых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распознать и построить параллельные прямые.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тема о параллельных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углы и фигуры, доказывать первые теоремы и уверенно работать с чертежами в тетради, на схеме и в реальной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параллельными прямыми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 плоскости не встречаются ни при каком продолжении. Именно это свойство отличает их от многих других прямых на чертеже.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пересекаются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Параллельными можно считать противоположные стороны прямоугольника, линии в клетчатой тетради и рельсы на изображении железной дороги.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записывают знаком a ∥ b. Он показывает, что две прямые имеют одно направление и остаются на одинаковом расстоянии друг от друга.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измерять расстояние между параллельными прямыми в разных местах, оно будет одинаковым. Это удобно для проверки построений и аккуратных чертежей.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расстояние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доказать, что прямые параллельны, достаточно проверить один из известных признаков через углы при секущей.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 трёх признаков даёт достаточное основание для вывода о параллельности.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двух прямых и секущей, 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утверждение принимают без доказательства; на нём строятся основные теоремы о параллельных прямых и углах.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постулат Евклида, школьный курс геометрии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вне прямой проходит единственная параллельная ей прямая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образованные секущей и параллельными прямыми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свойств углов при параллельных прямых и секущей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повторяющиеся группы углов и помогает быстро увидеть, какие пары равны, а какие составляют развернутый угол.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чередуются с дополнительными; это отражает три ключевых отношения между углами при секущей.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параллельной с помощью угольника и линейки
</a:t>
            </a:r>
            <a:endParaRPr lang="en-US" sz="2206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остаётся неподвижной и служит направляющей. Благодаря этому угольник можно перемещать ровно, не меняя его положение относительно исходной прямой.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Фиксируем линейку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выбранную точку проводят прямую по другому катету угольника. Полученная линия не пересечёт исходную и будет параллельна 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линию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осторожно скользит вдоль линейки до точки вне прямой. Если его не поворачивать, новая линия будет иметь тот же наклон.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Сдвигаем без поворота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катет угольника прикладывают к данной прямой. Это задаёт нужное направление, которое затем сохраняется при переносе к новой точке.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Совмещаем с прямой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параллельной через точку вне прямой
</a:t>
            </a:r>
            <a:endParaRPr lang="en-US" sz="217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угольником и линейкой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параллельной с помощью транспортира и циркуля
</a:t>
            </a:r>
            <a:endParaRPr lang="en-US" sz="226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позволяет построить угол, равный заданному. Если одна его сторона совпадает с исходным направлением, вторая сторона задаёт искомую параллель.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угла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проверяют, совпадает ли новый угол с образцом. Такой способ особенно полезен, когда нужно аккуратное и строгое построение.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точности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 линейка помогают перенести угол точнее: одинаковые дуги и расстояния сохраняют величину угла при построении через новую точку.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циркулем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способы удобны на уроке, если требуется не только провести линию, но и показать, почему она параллельна исходной.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построения параллельных прямых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способов построения параллельных прямых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удобен в своей ситуации: одни быстрее, другие точнее, а третьи лучше подходят для проверки углов.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цели: скорость, точность, наглядность или проверка построения.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ошибки при построении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угольник скользит вдоль линейки с малым поворотом, меняется направление построенной прямой. В результате новая линия уже не сохраняет параллельность и может пересечь исходную.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угольника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линейка сдвигается или угольник плохо прижат, построение становится неточным. Даже небольшое смещение меняет положение ребра, по которому проводится прямая, и расстояние между линиями.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Неподвижность опоры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Ошибку удобно заметить, сравнив углы при секущей и расстояние между прямыми в нескольких местах. Если величины не совпадают, построение нужно повторить аккуратно.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построении и способы проверки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«Аксиома параллельных. Построение параллельных прямых»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ошибки, их причины и простые способы проверки результата.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надёжность построения зависит от точного переноса угла, неподвижности инструментов и повторной проверки результата.
</a:t>
            </a:r>
            <a:endParaRPr lang="en-US" sz="13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вокруг нас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 тетради и линии на чертеже тоже образуют параллельные ряды. По ним удобно писать, строить фигуры и следить за ровностью изображения. Здесь особенно хорошо видно, как параллельность облегчает работу с записью и измерениями.
</a:t>
            </a:r>
            <a:endParaRPr lang="en-US" sz="1189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чертёж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многоэтажных домах и на стеллажах часто повторяются горизонтальные и вертикальные параллельные элементы. Они делают конструкцию аккуратной и устойчивой на вид. На рисунке такие линии помогают показать правильную форму предметов и их расположение.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полки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железной дороге и на дорожной разметке легко увидеть параллельные линии. Они идут в одном направлении и сохраняют одинаковое расстояние, поэтому создают ощущение порядка и точности. Такие примеры помогают быстро заметить геометрию в реальной жизни.
</a:t>
            </a:r>
            <a:endParaRPr lang="en-US" sz="1187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 дорога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параллельные прямые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дата не требуется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особенно важны там, где требуется точность формы и одинаковые расстояния между элементами.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черчение и архитектуру: именно там параллельность чаще всего нужна для точных построений и аккуратного оформления.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разделами геометрии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помогают понимать свойства фигур с несколькими сторонами. У прямоугольника и параллелограмма именно параллельность сторон определяет их основные признаки и отличия.
</a:t>
            </a:r>
            <a:endParaRPr lang="en-US" sz="1273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четырёхугольники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параллельные линии задают направление и помогают строить фигуры без искажений. По ним легче находить точки, сравнивать положения объектов и читать чертежи.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параллельности подготавливает к более сложным рассуждениям в геометрии. Оно соединяет свойства углов, фигур и построений в единую систему знаний.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трапеции только одна пара сторон параллельна, и это сразу выделяет её среди других четырёхугольников. Такое свойство удобно использовать при решении задач и построениях.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по углам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при работе с секущей и двумя прямыми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единственная параллель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через точку существует только одна параллель, геометрические свойства становятся однозначными. Тогда углы, чертежи и выводы можно определять без противоречий и случайных вариантов.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правил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положение помогает изучать более сложные темы геометрии. Без него многие теоремы о параллельных прямых, углах и фигурах нельзя было бы сформулировать точно.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дальнейшего изучения
</a:t>
            </a:r>
            <a:endParaRPr lang="en-US" sz="1342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параллельной прямой позволяет строить строгие доказательства. Из неё выводятся важные свойства углов, а затем — свойства треугольников, четырёхугольников и других фигур.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фигур важно понимать, куда должна идти параллельная линия. Если правило одно, чертёж легче проверить, а результат проще сравнить с условием задачи.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без ошибок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углов при построении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учебного измерения на уроке геометрии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расхождение допустимо из-за толщины линий и аккуратности чтения шкалы.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значений подтверждает правильность переноса угла; заметное отклонение означает необходимость повторного построения.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вне прямой можно провести только одну параллельную ей прямую. Это правило принимается без доказательства и служит основой всей темы.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параллельных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устанавливают по равным соответственным или накрест лежащим углам, а также по сумме внутренних односторонних углов, равной 180°.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используют угольник и линейку, транспортир, циркуль или клетчатую сетку. Выбор способа зависит от нужной точности и удобства.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построения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встречаются в задачах, чертежах и окружающих предметах. Умение узнавать и строить их помогает увереннее работать в геометрии.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построение нужно перепроверить по углам и расстоянию между линиями. Точность чертежа определяет, можно ли считать прямые параллельными.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правила к умению строить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соединяют теорию и практику: аксиома задаёт правило, признаки помогают доказать параллельность, а построения учат точно работать с чертежом и видеть геометрию вокруг нас.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2026-05-28T23:54:22Z</dcterms:created>
  <dcterms:modified xsi:type="dcterms:W3CDTF">2026-05-28T23:54:22Z</dcterms:modified>
</cp:coreProperties>
</file>