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современного мира: разнообразие, неравенство и взаимозависимость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стран разнообразен, но тесно связан общими вызовами.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особенности стран современного мира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география, ресурсы, население и участие в мировой торговле формируют облик государства. После 1991 года карта мира заметно изменилась, а в XXI веке усилилась роль Азии и взаимозависимость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мира и государственный суверенитет
</a:t>
            </a:r>
            <a:endParaRPr lang="en-US" sz="1878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обладает территорией, населением, системой власти и суверенитетом, то есть правом самостоятельно принимать решения внутри своих границ и вести внешнюю политику.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политической карты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политической карте представлены признанные государства, зависимые территории, автономии и частично признанные образования, отражающие сложную структуру современного мира.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карта изменяется из-за войн, распада и объединения государств, международного признания новых стран, а также из-за территориальных споров и конфликтов.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политической карты помогает объяснить международные отношения, причины конфликтов и различия в положении стран на мировой арене.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численности населения
</a:t>
            </a:r>
            <a:endParaRPr lang="en-US" sz="249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где сосредоточена основная часть населения Земли и как это связано с экономической и политической ролью стран.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численность населения сосредоточена в Азии. Демографический масштаб усиливает внутренний рынок, влияет на трудовые ресурсы, потребление и международное влияние.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по площади государства различаются не только масштабом, но и условиями освоения, плотностью населения и доступностью транспортных связей.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по площади территории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государства в основном расположены в Северном полушарии. Большая территория часто означает разнообразие природных условий и более сложное управление пространством.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справочные данные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 наибольшим глобальным влиянием
</a:t>
            </a:r>
            <a:endParaRPr lang="en-US" sz="2141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Китай, Германия, Япония, Индия и Россия влияют на мировую экономику благодаря крупным рынкам, промышленному потенциалу, научным разработкам и участию в международной торговле.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вес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страны активно участвуют в дипломатии, переговорах и работе международных организаций, поэтому их решения часто отражаются на безопасности и политическом балансе целых регионов.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лидерство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научная база и способность внедрять инновации позволяют им определять направления развития цифровых технологий, транспорта, энергетики и высокотехнологичных отраслей.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потенциал и союзнические связи делают такие государства важными участниками системы международной безопасности, особенно в периоды кризисов и обострения конфликтов.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стран по уровню экономического развития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Высокоразвитые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 государства с высоким ВВП на душу населения, развитой сферой услуг, современной инфраструктурой, высоким уровнем образования и качественной медициной.
</a:t>
            </a:r>
            <a:endParaRPr lang="en-US" sz="1236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отличают более низкие доходы и неоднородная структура хозяйства, но многие страны быстро сокращают отставание благодаря индустриализации, экспорту и привлечению инвестиций.
</a:t>
            </a:r>
            <a:endParaRPr lang="en-US" sz="1233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Наименее развитые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них характерны слабая инфраструктура, ограниченный доступ к образованию и медицине, зависимость от внешней помощи и высокая уязвимость к экономическим потрясениям.
</a:t>
            </a:r>
            <a:endParaRPr lang="en-US" sz="1345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учитывают не один показатель, а их совокупность: доходы, занятость, долю услуг и промышленности, уровень человеческого развития и качество жизни населения.
</a:t>
            </a:r>
            <a:endParaRPr lang="en-US" sz="130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карта мира показывает концентрацию капитала, технологий и центров принятия решений в нескольких крупных регионах.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мировой экономике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ВВП распределён крайне неравномерно. Это ограничивает возможности многих стран ускорять модернизацию и проводить масштабную социальную политику.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оценки, 2024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включается в мировую экономику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экономической интеграции страны: от ресурсов к устойчивой международной специализации.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663" y="2415515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663" y="3297168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модели развития стран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урбанизация, развитая сфера услуг и наукоемкая экономика обеспечивают высокое качество жизни, развитую инфраструктуру и сильные позиции в мировой торговле и финансах.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 и Западная Европа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мощную промышленность, экспортную ориентацию и быстрые технологические изменения, что делает его одним из главных центров мирового производства.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Азия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сохраняется опора на экспорт сырья и продукции аграрного сектора, поэтому экономическая динамика заметно зависит от мировых цен и внешнего спроса.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населения сочетается с бедностью, дефицитом инфраструктуры и неравным доступом к образованию и медицине, что усложняет устойчивое развитие региона.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южнее Сахары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 фактор силы и уязвимости
</a:t>
            </a:r>
            <a:endParaRPr lang="en-US" sz="2102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нефти, газа, угля, руд, пресной воды и плодородных земель определяют, чем страна может выгоднее всего торговать, какие отрасли развивать и насколько устойчивой будет ее экономика.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быстрого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Ресурсное богатство дает доходы от экспорта, приток инвестиций и возможность финансировать инфраструктуру, образование и промышленную модернизацию, особенно если государство умеет рационально управлять доходами.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экономика слишком опирается на сырье, она становится чувствительной к колебаниям мировых цен, внешнему спросу и политическим решениям крупных покупателей, что повышает уязвимость в кризисные периоды.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цена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интенсивное освоение земель нередко ведут к загрязнению, истощению запасов, конфликтам за воду и землепользование, поэтому ресурсное преимущество требует строгого экологического контроля.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266" y="1515502"/>
            <a:ext cx="3877468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разной демографической динамикой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возрастная структура и рождаемость влияют на развитие общества и экономики.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 напрямую влияет на рынок труда, миграцию, пенсионную нагрузку и темпы экономического роста.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 крупнейшие агломерации
</a:t>
            </a:r>
            <a:endParaRPr lang="en-US" sz="2275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доли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более половины населения мира живет в городах, и этот показатель продолжает увеличиваться. Города становятся главным пространством занятости, услуг, образования и инноваций.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агломераций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 — Токио, Дели, Шанхай, Сан-Паулу и Каир — концентрируют население, транспортные узлы, финансовые потоки и торговлю, усиливая влияние крупных центров на всю страну.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городские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создает рабочие места, но одновременно приводит к дефициту жилья, перегрузке транспорта, загрязнению воздуха и высокой нагрузке на коммунальную инфраструктуру.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Интеграции различаются по масштабу, но все они помогают странам договариваться о торговле, инвестициях и совместных проектах.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стран в международных интеграциях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объединение и чем глубже его правила, тем сильнее эффект для торговли, координации и политического веса стран-участниц.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данные международных объединений, 2024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границы и состав государств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процессы, которые формируют политическую карту мира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 ее противоречия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ускоряет торговлю, обмен технологиями, миграцию и культурные контакты, поэтому страны все теснее включаются в общие рынки, цепочки поставок и информационные потоки.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мира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экономика встроена в международные связи, тем заметнее ее зависимость от внешних поставщиков, транспортных маршрутов и решений партнеров, особенно в периоды кризисов.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Неравная 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экономики и транснациональные компании получают больше преимуществ на мировом рынке, тогда как более слабые государства сталкиваются с ограниченным доступом к капиталу, технологиям и сбыту.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пандемии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показал, что сбои в логистике, дефицит медицинских товаров и ограничения на передвижение способны быстро повлиять почти на все страны, независимо от их удаленности и размера.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языков сразу видны древние цивилизации, миграции и смешение народов. В одних странах сохраняются десятки местных языков, в других доминирует один государственный язык, но культурная память все равно остается многослойной и живой.
</a:t>
            </a:r>
            <a:endParaRPr lang="en-US" sz="1011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языков как карта истории
</a:t>
            </a:r>
            <a:endParaRPr lang="en-US" sz="1355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костюмы, религиозные праздники и местные традиции делают культуру заметной даже в повседневной жизни. Они формируют чувство принадлежности, поддерживают связь поколений и помогают стране быть узнаваемой в мире не только по экономике, но и по образу жизни.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костюмы и повседневность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влияет на туризм, образование, искусство и международный имидж государства. Чем бережнее общество относится к своему наследию и уважает различия, тем легче ему сохранять внутреннее единство и открытость миру.
</a:t>
            </a:r>
            <a:endParaRPr lang="en-US" sz="102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ресурс страны
</a:t>
            </a:r>
            <a:endParaRPr lang="en-US" sz="151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стран современного мира
</a:t>
            </a:r>
            <a:endParaRPr lang="en-US" sz="17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качества жизни в разных странах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Всемирный банк, 2024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уровень жизни складывается не только из дохода, но и из социальных и экологических условий.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доход повышает возможности страны, но качество жизни зависит также от медицины, образования, безопасности, экологии и доступности инфраструктуры.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Указанные процессы не развиваются изолированно: они усиливают друг друга, формируя долговременные риски для экономики, общества и природной среды.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вызовы, общие для большинства стран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носят системный характер, поэтому их решение требует согласованных действий государств, бизнеса и международных организаций.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данных ООН, Всемирного банка и МЭА, 2024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пространство различий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мира различаются по ресурсам, населению и уровню развития, но остаются частью одной взаимосвязанной системы. Их устойчивость зависит от способности адаптироваться, сотрудничать и разумно использовать природные и человеческие ресурсы.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2026-06-03T05:15:41Z</dcterms:created>
  <dcterms:modified xsi:type="dcterms:W3CDTF">2026-06-03T05:15:41Z</dcterms:modified>
</cp:coreProperties>
</file>