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природу и охрана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природу и почему её нужно беречь?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жизнь людей связана с лесами, реками, почвами и ресурсами. Чем активнее хозяйственная деятельность, тем сильнее меняются природные системы и тем нужнее их охрана.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важная связь для географии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воздействия человека на природу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эти факторы действуют одновременно: одно нарушение усиливает другое и ускоряет потерю природных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связан с изменением среды обитания, поэтому защита территорий особенно важна для сохранения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 теме урока; без привязки к статистическому источнику.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заповедники, национальные парки и заказники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территория с самым строгим режимом охраны. Здесь природа сохраняется почти в первозданном виде, а главная задача — защитить экосистемы и проводить научные наблюдения.
</a:t>
            </a:r>
            <a:endParaRPr lang="en-US" sz="136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охраняемая территория, где защита природы сочетается с отдыхом людей. Для посетителей создают маршруты, смотровые площадки и правила поведения, чтобы не вредить ландшафтам и животным.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территорию, где охраняют отдельные виды, места их жизни или ценные природные участки. Режим здесь обычно мягче, чем в заповеднике, но ограничения всё равно обязательны.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входят в систему особо охраняемых природных территорий. Они помогают сохранять редкие растения, животных, ландшафты и природное разнообразие страны.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заповедник отличается от национального парка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охраны показывает, что их задачи общие, но режим использования территории различается.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защищает природу строже, а национальный парк позволяет сочетать охрану с организованным туризмом.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особо охраняемых природных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особо охраняемая природная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создания ООПТ и последующие ограничения.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 растений и животных
</a:t>
            </a:r>
            <a:endParaRPr lang="en-US" sz="2794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уничтожают гнёзда, кормовую базу и молодые растения. Изменение климата нарушает привычные сезоны, из-за чего виды не успевают приспособиться.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леса, осушают болота или застраивают берега, животные лишаются пищи, укрытий и мест для размножения. Для редких видов это особенно опасно.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вода, воздух и почва ухудшают условия жизни всех организмов. Токсины накапливаются в цепях питания и ослабляют растения, рыб, птиц и зверей.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и вылов сокращают численность видов быстрее, чем они успевают восстановиться. Особенно уязвимы животные с небольшой популяцией и медленным размножением.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охраняемые территории помогают природе восстанавливаться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учёт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охраняемых территориях учёные регулярно считают животных и растения, изучают леса, реки и погоду. Такие данные помогают понять, как меняется природа и где ей нужна помощь.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угроз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охоты, вырубки, пожаров и беспокойства со стороны людей даёт редким видам шанс восстановить численность. Экосистема становится устойчивее и меньше страдает от внешних воздействий.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туризмом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показывают, что природу можно сохранять и одновременно знакомить людей с её красотой. Но для этого нужны маршруты, правила посещения и бережное поведение.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угрожает природе сегодня
</a:t>
            </a:r>
            <a:endParaRPr lang="en-US" sz="293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пластиковые отходы, транспортные выбросы и расширение нарушенных земель рядом с городами и промышленными зонами.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не одна причина, а их сочетание. Поэтому защита природы требует сразу нескольких мер.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для иллюстрации основных экологических угроз; данные условные.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 охраны природы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лесной зверь стал символом восстановления редких видов. Его охрана связана с сохранением лесов, опушек и спокойных участков, где животные могут свободно жить.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хищников России нуждается в больших лесных территориях. Защита тигра помогает сохранять целые природные комплексы Дальнего Востока.
</a:t>
            </a:r>
            <a:endParaRPr lang="en-US" sz="1310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зависит от болот, озёр и спокойных мест гнездования. Его сохранение показывает, насколько важны водно-болотные угодья и чистая среда.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высокогорий стало символом охраны горных экосистем. Чтобы сохранить барса, нужно защищать не только его, но и весь хрупкий природный мир гор.
</a:t>
            </a:r>
            <a:endParaRPr lang="en-US" sz="13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7526" y="1479875"/>
            <a:ext cx="412304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заповедники и национальные парки России
</a:t>
            </a:r>
            <a:endParaRPr lang="en-US" sz="24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особо охраняемых территорий показывают, насколько разнообразна природа России и какие разные ландшафты требуют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есть в разных природных зонах страны: от болот и дельт рек до гор, побережий и вулканических районов.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о заповедниках и национальных парках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с которого в России ведут историю первых государственных заповедников и длительных природных наблюдений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наблюдения в заповедниках помогают учёным замечать медленные изменения в лесах, реках и популяциях животных, которые не видны при коротких исследованиях.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государственных природных заповедников России; справочные материалы заповедной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может уменьшить вред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повседневных действиях, которые помогают сохранять природу и снижают нагрузку на экосистемы.
</a:t>
            </a:r>
            <a:endParaRPr lang="en-US" sz="28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927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9000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9205" y="1736750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07593" y="1736750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заповеднике и национальном парке
</a:t>
            </a:r>
            <a:endParaRPr lang="en-US" sz="2569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 тропам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ходить только по обозначенным маршрутам, чтобы не вытаптывать растения и не разрушать почву. В стороне от троп легко повредить гнёзда, норы и хрупкие участки природы.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рядом с 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пугают зверей и птиц, мешают им кормиться, отдыхать и заботиться о потомстве. Спокойное поведение помогает наблюдать природу, не нарушая её обычную жизнь.
</a:t>
            </a:r>
            <a:endParaRPr lang="en-US" sz="1047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кормить диких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животных нельзя кормить, трогать и приближать к ним человека. Привыкнув к еде от людей, они теряют осторожность, болеют и могут стать опасными для себя и посетителей.
</a:t>
            </a:r>
            <a:endParaRPr lang="en-US" sz="1047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отходы нужно уносить с собой, даже если кажется, что они маленькие и безвредные. Мусор портит внешний вид территории, загрязняет почву и может навредить животным.
</a:t>
            </a:r>
            <a:endParaRPr lang="en-US" sz="1154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разрешены только в специально отведённых местах, если это допускают правила территории. Это снижает риск пожаров, которые особенно опасны для лесов, болот и сухой травы.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окружающей среды
</a:t>
            </a:r>
            <a:endParaRPr lang="en-US" sz="288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воздуха и почвы действует одновременно, поэтому последствия быстро переходят от природы к хозяйству и здоровью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сохраняется загрязнение, тем шире его влияние: страдают не отдельные объекты, а вся экосистема.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географии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национальные парки нужны людям
</a:t>
            </a:r>
            <a:endParaRPr lang="en-US" sz="3041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без 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позволяют гулять, наблюдать за природой и отдыхать на красивых территориях, не нанося им сильного вреда. Для этого создаются маршруты, смотровые площадки и зоны с разными правилами посещения.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 семьи могут увидеть леса, горы, озёра, побережья и другие природные объекты в реальной среде. Такое знакомство помогает лучше понять, как устроена природа своей страны.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развивают организованный туризм, который приносит пользу людям и не требует грубого вмешательства в экосистемы. Посетители получают возможность узнать больше о природе и научиться бережному поведению.
</a:t>
            </a:r>
            <a:endParaRPr lang="en-US" sz="1310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национального парка зависит от дисциплины посетителей и контроля со стороны сотрудников. Если правила соблюдаются, территория сохраняет свои природные качества и остаётся ценной для будущих поколений.
</a:t>
            </a:r>
            <a:endParaRPr lang="en-US" sz="12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мира
</a:t>
            </a:r>
            <a:endParaRPr lang="en-US" sz="3191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Галапагосы: острова, где природа особенно уязвима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многие виды приспособились к очень особым условиям жизни, поэтому даже небольшие изменения здесь опасны. Охрана помогает сохранить уникальные островные экосистемы, которые стали символом мировой природной ответственности.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Йеллоустон: природная сила под защитой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Йеллоустонский национальный парк известен горячими источниками, гейзерами и дикими животными. Здесь важно не только любоваться ландшафтами, но и сохранять их от лишнего вмешательства человека, чтобы природные процессы шли естественно.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Серенгети: пространство для миграций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знаменит большими стадами животных и их сезонными перемещениями. Для таких территорий особенно важны большие пространства и международная охрана, потому что жизнь многих видов зависит от сохранения природных маршрутов.
</a:t>
            </a:r>
            <a:endParaRPr lang="en-US" sz="10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 охраны природы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исчезают редкие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территорию активно используют без ограничений, животные и растения теряют места жизни, пищу и укрытия. Самыми уязвимыми оказываются редкие виды с небольшой численностью.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нарушаются экосистемы
</a:t>
            </a:r>
            <a:pPr algn="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истощаются, болота пересыхают, а реки становятся мельче и грязнее. Природные связи ослабевают, и восстановление территории может занять десятки лет.
</a:t>
            </a:r>
            <a:endParaRPr lang="en-US" sz="1228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защита уже не спасает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охрана начинается слишком поздно, часть видов вернуть невозможно. Чем раньше территория получает защиту, тем больше шанс сохранить её природное богатство для будущих поколений.
</a:t>
            </a:r>
            <a:endParaRPr lang="en-US" sz="12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 пути их решения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экологической проблемы есть причина и практический способ уменьшить вред. Таблица показывает, что защита природы зависит от конкретных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охрана природы требует сочетания законов, контроля, восстановления территорий и ответственного поведения людей.
</a:t>
            </a:r>
            <a:endParaRPr lang="en-US" sz="1288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можно сохранить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под влиянием человека, но ущерб можно уменьшить. Заповедники, национальные парки и бережные привычки людей помогают сохранить виды, ландшафты и будущее экосистем.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2026-06-02T13:07:27Z</dcterms:created>
  <dcterms:modified xsi:type="dcterms:W3CDTF">2026-06-02T13:07:27Z</dcterms:modified>
</cp:coreProperties>
</file>