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5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Российской Федерации
</a:t>
            </a:r>
            <a:endParaRPr lang="en-US" sz="3586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146 млн человек живут на территории более 17 млн км², расселение крайне неравномерно.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населения важна для географии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показывает численность людей, где они живут и как распределяются по территории. Для России важны огромные расстояния, различие между европейской и азиатской частями, роль крупных городов. На численность влияют рождаемость, смертность, миграция и уровень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2020-х численность удерживается на уровне около 146–147 млн, после заметных изменений конца 1990-х—начала 2000-х.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медленную смену направления: от снижения в 1990-е к стабилизации в 2000-е и небольшим колебаниям в 2010-е.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РФ: Росстат, текущие учётные данные (2021, 2024 годы).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России в динамике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стран-лидеров показывает, что Россия заметно меньше по численности, но остаётся одной из крупнейших стран мира по площади.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масштабы территории не приводят к равной численности населения: Россия — лидер по площади, но уступает по количеству жителей крупнейшим странам.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численности населения (около 2020-х): World Bank / UN (значения округлены).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другие страны мира по численности населения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России превышает 17 млн км², поэтому даже при большой численности населения в среднем приходится лишь около 8 человек на 1 км².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 человек на 1 км²
</a:t>
            </a:r>
            <a:endParaRPr lang="en-US" sz="3619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плотность показывает, что жители размещены широко и далеко друг от друга.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средней плотности: расчёт на основе площади РФ и численности населения (Росстат, справочные данные).
</a:t>
            </a:r>
            <a:endParaRPr lang="en-US" sz="6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численность населения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демографических изменений: рождаемость, смертность, миграция, а также условия жизни и экономика.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России как центры жизни и работы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где собираются управление и работа
</a:t>
            </a:r>
            <a:pPr algn="ctr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сосредоточены офисы, учреждения управления и крупные сервисы, поэтому сюда стекаются люди и знания. Здесь развиты транспортные связи, а университеты и исследовательские центры формируют новые рабочие места. Город работает как главный «узел» страны.
</a:t>
            </a:r>
            <a:endParaRPr lang="en-US" sz="1107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Санкт-Петербург: образование, культура и промышленность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известен сильной образовательной и культурной средой, а также промышленными предприятиями и логистикой. В городе много рабочих мест в науке, образовании и сфере услуг. Поэтому он притягивает не только жителей региона, но и людей из других частей России.
</a:t>
            </a:r>
            <a:endParaRPr lang="en-US" sz="1107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Новосибирск, Екатеринбург, Казань: наука и производство в разных регионах
</a:t>
            </a:r>
            <a:pPr algn="ctr" indent="0" marL="0">
              <a:lnSpc>
                <a:spcPct val="115000"/>
              </a:lnSpc>
              <a:buNone/>
            </a:pPr>
            <a:r>
              <a:rPr lang="en-US" sz="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 и Екатеринбург выделяются промышленностью и научными центрами, а Казань — сочетанием технологий, бизнеса и образования. Эти города помогают удерживать население в своих регионах, предлагая рабочие места и комфортную городскую инфраструктуру. Поэтому миграция часто направляется именно сюда.
</a:t>
            </a:r>
            <a:endParaRPr lang="en-US" sz="10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составляет примерно три четверти, а сельское — около одной четверти жителей страны.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городских жителей означает сильную урбанизацию: основные рабочие места и услуги сосредоточены в городах.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распределения населения по типу поселений: Росстат (актуальные статистические материалы, ориентировочные доли).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 сельское население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916294"/>
            <a:ext cx="4333200" cy="16568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выступают центрами управления, промышленности, науки, транспорта и торговли; население сильнее концентрируется именно в них.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крупнейших городов показывает, что значительная часть жителей сосредоточена в нескольких крупных центрах, формирующих «каркас» расселения.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численности населения городских округов: Росстат и муниципальная статистика (значения округлены).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 населения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выделяют три основные группы: дети и подростки, трудоспособные жители и пожилые люди. Соотношение групп меняется из‑за различий в рождаемости и смертности в разные периоды.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пожилого населения постепенно растёт, а число детей зависит от того, как менялась рождаемость. Это влияет на нагрузку на школы, детские учреждения и социальные программы.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 отражается и на экономике: важно, сколько людей трудоспособного возраста будет участвовать в работе и поддерживать пенсионную систему в будущем.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1990-е смертность заметно превышала рождаемость. В 2000-е разрыв сокращался, а затем показатели менялись волнообразно, не оставаясь одинаковыми каждый год.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рождаемости и смертности показывает, когда население естественно растёт, а когда сокращается. В целом тренд сместился от выраженного убывания к более стабильным значениям.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индекс по описанию динамики: Росстат, демографическая статистика (1990-е–2020-е; точные значения не указаны в исходном материале).
</a:t>
            </a:r>
            <a:endParaRPr lang="en-US" sz="764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 смертность в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населения: кто приезжает и уезжает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объясняет, как перемещения людей меняют численность и «рисуют» население по территории России.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страна многих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представители более 190 народов. На улицах и в школах рядом сосуществуют разные языки, праздники и семейные традиции. Такое разнообразие связано с большой территорией и историческими этапами заселения регионов, где складывались собственные культурные сообщества.
</a:t>
            </a:r>
            <a:endParaRPr lang="en-US" sz="1136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через историю появились крупнейшие народы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многочисленный народ — русские. Среди крупнейших народов также татары, чеченцы, башкиры, чуваши и другие. Их общины формировались в разные эпохи, а затем закреплялись в конкретных регионах, поэтому культурные особенности заметны даже на карте.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народов: различия не спорят, а дополняют
</a:t>
            </a:r>
            <a:pPr algn="l" indent="0" marL="0">
              <a:lnSpc>
                <a:spcPct val="115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Многонациональность не «одинаковая везде», а распределена по территории. Природные условия, близость торговых путей и устойчивые хозяйственные занятия влияли на расселение. Поэтому на иллюстрации особенно интересно смотреть, как рядом соседствуют разные культурные ландшафты.
</a:t>
            </a:r>
            <a:endParaRPr lang="en-US" sz="112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состав России: люди, традиции и пространство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26422"/>
            <a:ext cx="4300800" cy="20365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что Центральный и Приволжский округа отличаются самой высокой численностью, а Дальневосточный и Северо-Кавказский — меньшей.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округами показывает: население распределено неравномерно. Экономические возможности, доступность транспорта и климат сильнее всего влияют на численность жителей.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Росстата по федеральным округам (точные цифры в исходном материале не приведены).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по федеральным округам: где жителей больше и меньше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выше там, где проще добираться и где сосредоточены рабочие места. Это заметно в Центральной части и на юге страны.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рисунок подтверждает главное: при большой площади плотность остаётся низкой на огромных территориях из-за климата и удалённости центров.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Карта-схема плотности: качественное описание по регионам (Москвa, Санкт-Петербург, Белгородская область, юг; Сибирь, Дальний Восток, север). Точные значения не указаны в исходном материале.
</a:t>
            </a:r>
            <a:endParaRPr lang="en-US" sz="603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по регионам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 и статистика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каждые 10 лет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позволяет получить наиболее полную «снимок» населения: численность жителей, возраст, национальный состав и особенности расселения. Данные важны для планирования социальных и инфраструктурных проектов.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год — последняя всероссийская перепись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проходила в 2021 году. Её результаты уточняют официальные оценки населения и помогают увидеть, как меняются районы с высокой и низкой численностью жителей.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переписи: расчёты и планирование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данных переписи корректируют расчёты численности населения и учитывают потребности регионов. Это влияет на решения по школам, больницам, дорогам и другим объектам.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население страны: причины «плюс» и «минус»
</a:t>
            </a:r>
            <a:endParaRPr lang="en-US" sz="2334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факторы, которые одновременно влияют на рост, сокращение или стабилизацию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демографические проблемы России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приводит к росту доли пожилых людей и изменению баланса поколений. Это отражается на нагрузке на систему здравоохранения и на рынке труда, где становится меньше работников трудоспособного возраста.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расселение создаёт контраст между крупными городами и территориями с редким населением. В регионах с низкой плотностью сложнее поддерживать школы, больницы и транспорт, потому что жителей меньше и расстояния больше.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жителей из малых городов и северных районов может снижать местные возможности развития. Когда люди уезжают, уменьшается численность, а вместе с ней падает спрос на услуги, ухудшается кадровая ситуация и замедляются социальные проекты.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различия между регионами по уровню жизни усиливают миграционные потоки и неравенство. В некоторых районах сокращение населения связано ещё и с суровыми природными условиями, которые повышают стоимость жизни и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Сценарная динамика показывает: общий показатель меняется медленно, но возрастная структура смещается в сторону пожилых людей, а население концентрируется в городах.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тенденций означает дальнейшее «сжатие» населения в крупных центрах и рост потребностей в социальной поддержке для пожилых. Неравномерность расселения сохраняется.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сценарии и долгосрочные тренды по демографии: описание тенденций без привязки к точным значениям в исходном материале.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тенденции расселения и численности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России: размер территории и «география людей»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страна с населением около 146 миллионов человек и сильной неравномерностью расселения. На демографию влияют рождаемость, смертность и миграция, а будущее зависит от экономики, условий жизни и возрастающей структуры.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2026-05-11T23:06:36Z</dcterms:created>
  <dcterms:modified xsi:type="dcterms:W3CDTF">2026-05-11T23:06:36Z</dcterms:modified>
</cp:coreProperties>
</file>