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08900" y="757550"/>
            <a:ext cx="7623900" cy="205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16. Filters: ключевые идеи и тематический фокус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29947" y="2930051"/>
            <a:ext cx="76026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фильтры отбирают, меняют и скрывают информацию.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708900" y="4301525"/>
            <a:ext cx="7911000" cy="32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filters важны сегодня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Filters окружают подростка в соцсетях, поиске и новостях. Эта тема помогает понять, как формируется цифровая лента, развивает media literacy и закрепляет английскую лексику о технологиях, общении и критическом анализе информации.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filter: основное значение и переносные употребления
</a:t>
            </a:r>
            <a:endParaRPr lang="en-US" sz="2264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98275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Filter — это устройство или механизм, который пропускает нужное и задерживает лишнее. В прямом смысле слово часто связано с очисткой воды, воздуха, кофе, а также звука или изображения.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311350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Глагольное употребление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глагол filter означает «фильтровать», «отбирать» или «пропускать через фильтр». Он описывает не только технический процесс, но и обработку данных, сообщений и новостей.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943466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переносном значении слово показывает, как человек или система выбирает, редактирует и контролирует информацию. Поэтому filter часто встречается в контексте media, social networks и online safety.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554216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сочетания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частотны сочетания water filter, air filter, coffee filter, content filter и news filter. Они помогают увидеть, как одно слово объединяет бытовую, техническую и цифровую сферы.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7193466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выражения to filter out noise, to filter information и to filter through the crowd. В них хорошо видно, как английский язык описывает отбор, исключение и движение через препятствия.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фильтры в цифровой среде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39976" y="1278117"/>
            <a:ext cx="1509930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изображения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Image filters меняют цвет, яркость, контраст и резкость фотографии. Благодаря им снимок может выглядеть более выразительно, мягко или, наоборот, слишком обработанно.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178353" y="1278117"/>
            <a:ext cx="1509930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платформы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фильтры часто используют в Instagram, Snapchat, TikTok и графических редакторах. Для подростков это привычный способ быстро улучшить или стилизовать изображение.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816786" y="1278117"/>
            <a:ext cx="1509930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описания эффекта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По-английски результат нередко называют filtered, blurred, sharpened, saturated, realistic или unnatural. Эти прилагательные помогают точно оценить степень обработки.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455312" y="1283062"/>
            <a:ext cx="1510016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и после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исходного и отфильтрованного фото показывает, как меняются цветовая гамма, свет и настроение кадра. Визуальный контраст делает значение слова filter особенно наглядным.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7093915" y="1281150"/>
            <a:ext cx="1510112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достоверности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обработка, тем дальше изображение может уйти от реальности. Поэтому фильтры полезны для творчества, но требуют критического отношения к визуальному образу.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соединяет бытовые, технические и информационные контексты.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filter сохраняет общий смысл отбора, но меняет контекст от техники до медиа.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значения слова filter в английском языке
</a:t>
            </a:r>
            <a:endParaRPr lang="en-US" sz="2661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сводка по теме Unit 16.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8931" y="1205475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1862" y="1205475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2662" y="3040650"/>
            <a:ext cx="420300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 теме information and media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7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Information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говорить о данных, сведениях и фактах. В теме filters оно часто сочетается с check, select, verify и reliable source, когда речь идет о качестве и точности сообщения.
</a:t>
            </a:r>
            <a:endParaRPr lang="en-US" sz="1126" dirty="0"/>
          </a:p>
        </p:txBody>
      </p:sp>
      <p:sp>
        <p:nvSpPr>
          <p:cNvPr id="11" name="Text 3"/>
          <p:cNvSpPr txBox="1"/>
          <p:nvPr/>
        </p:nvSpPr>
        <p:spPr>
          <a:xfrm>
            <a:off x="32999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News feed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News feed обозначает поток новостей или публикаций. Именно здесь особенно заметно влияние algorithmic filters, because the user sees only selected content, not the full information landscape.
</a:t>
            </a:r>
            <a:endParaRPr lang="en-US" sz="1126" dirty="0"/>
          </a:p>
        </p:txBody>
      </p:sp>
      <p:sp>
        <p:nvSpPr>
          <p:cNvPr id="12" name="Text 4"/>
          <p:cNvSpPr txBox="1"/>
          <p:nvPr/>
        </p:nvSpPr>
        <p:spPr>
          <a:xfrm>
            <a:off x="60591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Bias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Bias — это предвзятость, которая может проявляться в выборе фактов, заголовков или источников. Слово важно для анализа media texts и понимания того, как фильтрация меняет восприятие.
</a:t>
            </a:r>
            <a:endParaRPr lang="en-US" sz="1126" dirty="0"/>
          </a:p>
        </p:txBody>
      </p:sp>
      <p:sp>
        <p:nvSpPr>
          <p:cNvPr id="13" name="Text 5"/>
          <p:cNvSpPr txBox="1"/>
          <p:nvPr/>
        </p:nvSpPr>
        <p:spPr>
          <a:xfrm>
            <a:off x="5407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Verified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Verified означает проверенный и подтвержденный. Это ключевая характеристика надежной информации, особенно когда нужно отличить fact от rumor и отсеять misleading content.
</a:t>
            </a:r>
            <a:endParaRPr lang="en-US" sz="1126" dirty="0"/>
          </a:p>
        </p:txBody>
      </p:sp>
      <p:sp>
        <p:nvSpPr>
          <p:cNvPr id="14" name="Text 6"/>
          <p:cNvSpPr txBox="1"/>
          <p:nvPr/>
        </p:nvSpPr>
        <p:spPr>
          <a:xfrm>
            <a:off x="32999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Online safety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этой группы помогает описывать действия to block, to remove, to filter out и to share. Она особенно полезна, когда речь идет о безопасном и ответственном поведении в сети.
</a:t>
            </a:r>
            <a:endParaRPr lang="en-US" sz="112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Фильтры и алгоритмы в социальных сетях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85811" y="2180525"/>
            <a:ext cx="137223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подбор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Algorithmic filters анализируют просмотры, лайки, подписки и поисковые запросы. На этой основе система подбирает контент, который кажется пользователю наиболее релевантным и привлекательным.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278364" y="2180525"/>
            <a:ext cx="137223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Персональная лента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Different users can see different news, videos and advertisements even on the same platform. Поэтому personalized feed отражает не общую картину, а индивидуальный набор предпочтений.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771150" y="2180525"/>
            <a:ext cx="1372241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filter bubble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алгоритм чаще показывает знакомые темы, человек постепенно получает меньше альтернативных точек зрения. Это и есть filter bubble — информационное окружение, которое усиливает уже существующие взгляды.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263928" y="2180525"/>
            <a:ext cx="1372241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обсуждения этой темы особенно важны слова preference, recommendation, engagement, target audience и exposure. Они помогают описывать не только контент, но и поведение аудитории.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56636" y="2180525"/>
            <a:ext cx="137231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удобны, но не нейтральны: они управляют видимостью информации. Поэтому важно осознавать, что выбор системы влияет на то, что пользователь считает «нормой».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цифровые каналы занимают большую часть повседневного информационного потока подростков.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учебная диаграмма по теме раздела, 2025.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информации и степень фильтрации контента
</a:t>
            </a:r>
            <a:endParaRPr lang="en-US" sz="2185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источник к личной ленте, тем сильнее автоматическая фильтрация; учебные материалы фильтруются наиболее строго по цели и содержанию.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информационный фильтр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учебного анализа информационного потока и отбора контента.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модели с глаголом filter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8750" y="1322250"/>
            <a:ext cx="7819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Filter out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to filter something out означает «отсеивать» или «исключать». Она часто употребляется с noise, irrelevant details и unwanted content, когда нужно подчеркнуть удаление лишнего.
</a:t>
            </a:r>
            <a:endParaRPr lang="en-US" sz="1080" dirty="0"/>
          </a:p>
        </p:txBody>
      </p:sp>
      <p:sp>
        <p:nvSpPr>
          <p:cNvPr id="11" name="Text 3"/>
          <p:cNvSpPr txBox="1"/>
          <p:nvPr/>
        </p:nvSpPr>
        <p:spPr>
          <a:xfrm>
            <a:off x="729400" y="1995513"/>
            <a:ext cx="7819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Filter through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to filter through передает идею постепенного прохождения или распространения. Оно может описывать как физическое движение, так и медленное проникновение информации к адресату.
</a:t>
            </a:r>
            <a:endParaRPr lang="en-US" sz="1080" dirty="0"/>
          </a:p>
        </p:txBody>
      </p:sp>
      <p:sp>
        <p:nvSpPr>
          <p:cNvPr id="12" name="Text 4"/>
          <p:cNvSpPr txBox="1"/>
          <p:nvPr/>
        </p:nvSpPr>
        <p:spPr>
          <a:xfrm>
            <a:off x="729400" y="2656563"/>
            <a:ext cx="7819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Passive forms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страдательном залоге формы is filtered, are filtered, was filtered и were filtered особенно полезны для описания процесса, когда действие важнее исполнителя, чем в активной конструкции.
</a:t>
            </a:r>
            <a:endParaRPr lang="en-US" sz="1080" dirty="0"/>
          </a:p>
        </p:txBody>
      </p:sp>
      <p:sp>
        <p:nvSpPr>
          <p:cNvPr id="13" name="Text 5"/>
          <p:cNvSpPr txBox="1"/>
          <p:nvPr/>
        </p:nvSpPr>
        <p:spPr>
          <a:xfrm>
            <a:off x="728750" y="3328288"/>
            <a:ext cx="7819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Word family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теме относятся filter, filtration, filtering и filterable. Эти производные помогают точнее различать предмет, процесс и характеристику, особенно в научном и техническом контексте.
</a:t>
            </a:r>
            <a:endParaRPr lang="en-US" sz="1080" dirty="0"/>
          </a:p>
        </p:txBody>
      </p:sp>
      <p:sp>
        <p:nvSpPr>
          <p:cNvPr id="14" name="Text 6"/>
          <p:cNvSpPr txBox="1"/>
          <p:nvPr/>
        </p:nvSpPr>
        <p:spPr>
          <a:xfrm>
            <a:off x="728750" y="4000012"/>
            <a:ext cx="7819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Literal and figurative meanings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различать буквальное и переносное употребление. В одном случае речь идет о воде или воздухе, в другом — о данных, новостях и мнениях, которые проходят отбор.
</a:t>
            </a:r>
            <a:endParaRPr lang="en-US" sz="108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новости: как фильтрация меняет подачу фактов
</a:t>
            </a:r>
            <a:endParaRPr lang="en-US" sz="2352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факт — два заголовка
</a:t>
            </a:r>
            <a:pPr algn="ctr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двух новостных лентах одно и то же событие описали по-разному: один источник сделал акцент на рисках, другой — на положительном исходе. Разница в словах, порядке деталей и тоне помогает увидеть, как headline framing влияет на восприятие.
</a:t>
            </a:r>
            <a:endParaRPr lang="en-US" sz="1380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отбор становится интерпретацией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Редактор не просто сокращает текст, а выбирает, что показать первым, а что оставить за кадром. Из-за этого selective reporting может создать более тревожную или, наоборот, более нейтральную картину события, даже если факты совпадают.
</a:t>
            </a:r>
            <a:endParaRPr lang="en-US" sz="138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помогает быстрее находить нужное, но не всегда показывает полную картину. Для подростка важно замечать, кто и по каким правилам отбирает контент.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темы Unit 16. Filters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риски фильтрации информации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связаны с удобством, а риски — с ограничением кругозора и зависимостью от алгоритмов.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114483"/>
            <a:ext cx="4228200" cy="1224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Словообразовательное поле слова filter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формы слова filter, их часть речи и краткое значение в учебном контексте.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формы помогают точнее описывать как технические, так и информационные процессы.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Unit 16. Filters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фильтры меняют образ в социальных сетях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235100"/>
            <a:ext cx="1969500" cy="140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Снимок без правки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Пользователь делает фото и оценивает его как обычный момент из жизни. На этом этапе образ ещё близок к реальности и не несёт дополнительного визуального сообщения.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49200" y="2983100"/>
            <a:ext cx="18675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фильтра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image filter, который меняет цвет, свет или резкость. Даже небольшая коррекция уже задаёт настроение и делает кадр более выразительным.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71750" y="2329925"/>
            <a:ext cx="17043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образа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редактирования снимок начинает работать как средство self-presentation. Он может подчёркивать желаемую appearance и формировать idealized image для аудитории.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92675" y="1582300"/>
            <a:ext cx="17043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реальностью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 сопоставляет online persona и real life, замечая разницу между естественностью и обработкой. Именно здесь особенно важны authenticity и критическое восприятие.
</a:t>
            </a:r>
            <a:endParaRPr lang="en-US" sz="126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объединяет устойчивые сочетания, которые чаще всего встречаются в речи о фильтрации информации и изображений.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Коллокации делают описание фильтрации точным и естественным в учебной и цифровой среде.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выражения по теме filters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Unit 16. Filters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фильтровать информацию в учёбе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98275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задачу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какая информация действительно нужна для задания. Чёткий запрос помогает не тратить время на второстепенные материалы и сразу искать релевантные источники.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311350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надёжный источник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подготовки лучше использовать official websites, dictionaries, academic articles и teacher-approved resources. Такие материалы обычно дают более точные факты и понятный контекст.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943466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автора и дату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поиска важно посмотреть, кто написал текст и когда он был опубликован. Эти детали помогают оценить credibility и понять, не устарела ли информация.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554216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Сопоставить несколько источников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источник не должен считаться достаточным доказательством. Сравнение данных, цитат и примеров позволяет выявить расхождения и лучше понять topic.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7193466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вывод и процитировать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шаг — использовать только подтверждённые сведения и правильно оформить citation. Такой подход развивает research skills и поддерживает академическую честность.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информации: от поиска к решению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reading comprehension и critical reading в англоязычной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сферах слово filter сохраняет общую идею отбора, но меняет оттенок значения. Контекст определяет, идёт ли речь о технике, информации или данных.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лексики Unit 16. Filters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слово filter встречается чаще всего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заметно слово связано с цифровыми медиа, но его значение остаётся гибким и междисциплинарным.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со словом filter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0043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Буквальное и переносное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нередко смешивают физический фильтр и образный отбор информации. Важно видеть, что to filter out может описывать как технический процесс, так и исключение лишнего текста.
</a:t>
            </a:r>
            <a:endParaRPr lang="en-US" sz="1257" dirty="0"/>
          </a:p>
        </p:txBody>
      </p:sp>
      <p:sp>
        <p:nvSpPr>
          <p:cNvPr id="10" name="Text 3"/>
          <p:cNvSpPr txBox="1"/>
          <p:nvPr/>
        </p:nvSpPr>
        <p:spPr>
          <a:xfrm>
            <a:off x="2596324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предлог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выражениях filter out и filter through значение зависит от частицы, поэтому замена на другой предлог часто делает фразу неточной. Здесь нужна не догадка, а устойчивое употребление.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2565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purifier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filter и purifier не взаимозаменяемы. Первое обозначает устройство или процесс отбора, второе — средство очистки, поэтому выбор зависит от конкретного контекста.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08880" y="2070412"/>
            <a:ext cx="18951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без 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Filtered content может выглядеть убедительно, но не всегда отражает полную картину. Без проверки источников легко принять удобную версию за объективный факт.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filters показывает, как одно слово связывает технику, медиа и анализ информации. Освоив лексику и коллокации, ученик лучше понимает цифровую среду и точнее оценивает источники.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Filters: от словаря к критическому мышлению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2026-05-31T17:51:42Z</dcterms:created>
  <dcterms:modified xsi:type="dcterms:W3CDTF">2026-05-31T17:51:42Z</dcterms:modified>
</cp:coreProperties>
</file>