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757463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8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первичного сектора экономики
</a:t>
            </a:r>
            <a:pPr algn="l" indent="0" marL="0">
              <a:lnSpc>
                <a:spcPct val="100000"/>
              </a:lnSpc>
              <a:buNone/>
            </a:pPr>
            <a:r>
              <a:rPr lang="en-US" sz="348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5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природа превращается в сырье, пищу и энергию для жизни людей?
</a:t>
            </a:r>
            <a:endParaRPr lang="en-US" sz="348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экономика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устроена по этапам: одни отрасли берут ресурсы у природы, другие превращают их в товары, третьи помогают их доставлять и продавать.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49300" y="139500"/>
            <a:ext cx="8534700" cy="9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первичный сектор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635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сырья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Первичный сектор включает отрасли, которые берут полезные ресурсы прямо из природы без глубокой переработки. Его продукция становится основой для питания, топлива и материалов.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отрасли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нему относятся добыча полезных ископаемых, сельское хозяйство, лесное хозяйство, рыболовство и аквакультура. Все эти отрасли работают с природными объектами и ресурсами.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974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 дает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первичного сектора не появятся зерно, древесина, рыба, руда, вода и многие другие необходимые для жизни и производства ресурсы.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974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природой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сектор особенно зависит от климата, почв, вод, рельефа и запасов полезных ископаемых, поэтому в разных регионах он развит по-разному.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между секторами
</a:t>
            </a:r>
            <a:endParaRPr lang="en-US" sz="3400" dirty="0"/>
          </a:p>
        </p:txBody>
      </p:sp>
      <p:sp>
        <p:nvSpPr>
          <p:cNvPr id="11" name="Text 2"/>
          <p:cNvSpPr txBox="1"/>
          <p:nvPr/>
        </p:nvSpPr>
        <p:spPr>
          <a:xfrm>
            <a:off x="48957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 из 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и получение сырья относятся к первичному сектору, потому что здесь человек берет природный ресурс почти в исходном виде.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957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переработки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ресурс меняет форму, состав или становится новым продуктом, начинается переработка, то есть работа вторичного сектора экономики.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71182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и хлеб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Аналогично работает цепочка с зерном: выращивание пшеницы относится к первичному сектору, а выпечка хлеба — к вторичному.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71182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Руда и сталь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железная руда: ее добывают в первичном секторе, а выплавка стали происходит уже на металлургическом заводе.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88000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природных ресурсов зависит от геологического строения, климата, водных условий и истории формирования территории. Поэтому одинаковых по богатству регионов почти не бывает.
</a:t>
            </a:r>
            <a:endParaRPr lang="en-US" sz="1281" dirty="0"/>
          </a:p>
        </p:txBody>
      </p:sp>
      <p:sp>
        <p:nvSpPr>
          <p:cNvPr id="9" name="Text 2"/>
          <p:cNvSpPr txBox="1"/>
          <p:nvPr/>
        </p:nvSpPr>
        <p:spPr>
          <a:xfrm>
            <a:off x="268755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климата и вод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Лесные, сельскохозяйственные и водные ресурсы чаще связаны с климатом, осадками, почвами и водоемами. Эти факторы определяют специализацию местности.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3545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месторождений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газ, уголь и руды сосредоточены в месторождениях, которые образовались в определенных геологических условиях. Их нельзя распределить равномерно искусственно.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89942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территорий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одни регионы известны добычей полезных ископаемых, а другие — земледелием, лесным хозяйством или рыболовством.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ресурсы распределены неравномерно
</a:t>
            </a:r>
            <a:endParaRPr lang="en-US" sz="282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0500" y="3266100"/>
            <a:ext cx="223200" cy="22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5550" y="1507400"/>
            <a:ext cx="195300" cy="22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550" y="1507400"/>
            <a:ext cx="251100" cy="22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60550" y="1507400"/>
            <a:ext cx="195300" cy="22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55950" y="3266100"/>
            <a:ext cx="223200" cy="22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249300" y="139500"/>
            <a:ext cx="85878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ресурсов
</a:t>
            </a:r>
            <a:endParaRPr lang="en-US" sz="3400" dirty="0"/>
          </a:p>
        </p:txBody>
      </p:sp>
      <p:sp>
        <p:nvSpPr>
          <p:cNvPr id="15" name="Text 2"/>
          <p:cNvSpPr txBox="1"/>
          <p:nvPr/>
        </p:nvSpPr>
        <p:spPr>
          <a:xfrm>
            <a:off x="3790775" y="31840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и восстановление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334650" y="36947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различаются по запасам и по тому, как быстро они восстанавливаются. От этого зависит, нужно ли их особенно беречь.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659187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ресурсы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61357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рыба, животные и сельскохозяйственные культуры тоже считаются ресурсами, потому что их можно использовать для пищи, сырья и восстановления природы.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98592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почва
</a:t>
            </a:r>
            <a:endParaRPr lang="en-US" sz="1100" dirty="0"/>
          </a:p>
        </p:txBody>
      </p:sp>
      <p:sp>
        <p:nvSpPr>
          <p:cNvPr id="20" name="Text 7"/>
          <p:cNvSpPr txBox="1"/>
          <p:nvPr/>
        </p:nvSpPr>
        <p:spPr>
          <a:xfrm>
            <a:off x="5296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все, что человек получает из природы и использует в хозяйстве: от воды и почвы до топлива, леса и энергии ветра.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78687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богатства
</a:t>
            </a:r>
            <a:endParaRPr lang="en-US" sz="1100" dirty="0"/>
          </a:p>
        </p:txBody>
      </p:sp>
      <p:sp>
        <p:nvSpPr>
          <p:cNvPr id="22" name="Text 9"/>
          <p:cNvSpPr txBox="1"/>
          <p:nvPr/>
        </p:nvSpPr>
        <p:spPr>
          <a:xfrm>
            <a:off x="33307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ним относят полезные ископаемые — нефть, газ, уголь, руды, камень и соль. Они дают энергию, металл и строительные материалы.
</a:t>
            </a:r>
            <a:endParaRPr lang="en-US" sz="900" dirty="0"/>
          </a:p>
        </p:txBody>
      </p:sp>
      <p:sp>
        <p:nvSpPr>
          <p:cNvPr id="23" name="Text 10"/>
          <p:cNvSpPr txBox="1"/>
          <p:nvPr/>
        </p:nvSpPr>
        <p:spPr>
          <a:xfrm>
            <a:off x="6596225" y="31840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природы
</a:t>
            </a:r>
            <a:endParaRPr lang="en-US" sz="1100" dirty="0"/>
          </a:p>
        </p:txBody>
      </p:sp>
      <p:sp>
        <p:nvSpPr>
          <p:cNvPr id="24" name="Text 11"/>
          <p:cNvSpPr txBox="1"/>
          <p:nvPr/>
        </p:nvSpPr>
        <p:spPr>
          <a:xfrm>
            <a:off x="6140100" y="36947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свет, ветер и приливы относятся к ресурсам, которые постоянно доступны и почти не уменьшаются при разумном использовании.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ресурсы можно восстановить при бережном использовании, другие требуют миллионов лет на образование.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школьной темы «Природные ресурсы».
</a:t>
            </a:r>
            <a:endParaRPr lang="en-US" sz="90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Возобновляемые и невозобновляемые ресурсы
</a:t>
            </a:r>
            <a:endParaRPr lang="en-US" sz="276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группы важны, но невозобновляемые ресурсы требуют более строгой экономии и замены альтернативами.
</a:t>
            </a:r>
            <a:endParaRPr lang="en-US" sz="129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одной группе относят ресурсы, которые постепенно уменьшаются, к другой — природные явления, доступные постоянно.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школьной темы «Природные ресурсы».
</a:t>
            </a:r>
            <a:endParaRPr lang="en-US" sz="90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74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Исчерпаемые и неисчерпаемые ресурсы
</a:t>
            </a:r>
            <a:endParaRPr lang="en-US" sz="3274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Исчерпаемые ресурсы требуют контроля, а неисчерпаемые помогают развивать энергетику без истощения запасов.
</a:t>
            </a:r>
            <a:endParaRPr lang="en-US" sz="129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2073205"/>
            <a:ext cx="4133400" cy="13190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ресурсов по происхождению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удобно классифицировать по их происхождению: так легче видеть связь природы и хозяйства.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ресурсы дают сырье и топливо, водные обеспечивают жизнь и хозяйство, биологические — пищу и материалы.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школьной темы «Природные ресурсы».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добычу приходится первый шаг к металлам, топливу и строительным материалам.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формы добычи — шахты, карьеры и месторождения.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«Первичный сектор экономики».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месторождения к заводу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 добычи до отправки сырья в переработку.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Растениеводство в образах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Поле, где рождается урожай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полях зерновых культур особенно заметна работа человека, который зависит от погоды, почвы и воды. Пшеница, кукуруза и картофель показывают, как из обычного поля появляется будущий хлеб, гарнир или корм для животных.
</a:t>
            </a:r>
            <a:endParaRPr lang="en-US" sz="1185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и огород в действии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Сады и огороды дают не только плоды, но и устойчивый ритм сезонной работы. Урожай фруктов, овощей и ягод требует ухода, полива и защиты растений, поэтому каждое хозяйство похоже на маленькую систему заботы.
</a:t>
            </a:r>
            <a:endParaRPr lang="en-US" sz="1192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для промышленности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культуры часто остаются «за кадром», хотя без них не обходятся пища, одежда и топливо. Подсолнечник, лен и сахарная свекла наглядно показывают, как растение может стать маслом, тканью или сахаром.
</a:t>
            </a:r>
            <a:endParaRPr lang="en-US" sz="118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847627"/>
            <a:ext cx="8633400" cy="22932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 в четырех шагах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695450" y="2990651"/>
            <a:ext cx="1820357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хозяйства
</a:t>
            </a:r>
            <a:pPr algn="l" indent="0" marL="0">
              <a:lnSpc>
                <a:spcPct val="100000"/>
              </a:lnSpc>
              <a:buNone/>
            </a:pPr>
            <a:r>
              <a:rPr lang="en-US" sz="6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 начинается с заботы о корме и условиях содержания. Без достаточного питания, воды и чистого помещения невозможно получить молоко, мясо, яйца или шерсть хорошего качества.
</a:t>
            </a:r>
            <a:endParaRPr lang="en-US" sz="1132" dirty="0"/>
          </a:p>
        </p:txBody>
      </p:sp>
      <p:sp>
        <p:nvSpPr>
          <p:cNvPr id="11" name="Text 3"/>
          <p:cNvSpPr txBox="1"/>
          <p:nvPr/>
        </p:nvSpPr>
        <p:spPr>
          <a:xfrm>
            <a:off x="2660040" y="2990651"/>
            <a:ext cx="1820357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животные дают разные продукты. Коровы обеспечивают молоком, птица — яйцами и мясом, овцы — шерстью, а свиньи и другие животные — мясной продукцией для питания людей.
</a:t>
            </a:r>
            <a:endParaRPr lang="en-US" sz="1198" dirty="0"/>
          </a:p>
        </p:txBody>
      </p:sp>
      <p:sp>
        <p:nvSpPr>
          <p:cNvPr id="12" name="Text 4"/>
          <p:cNvSpPr txBox="1"/>
          <p:nvPr/>
        </p:nvSpPr>
        <p:spPr>
          <a:xfrm>
            <a:off x="4624631" y="2990651"/>
            <a:ext cx="1820357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и 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5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этой отрасли требует постоянного ухода и наблюдения. Ветеринарный контроль помогает вовремя замечать болезни, а просторные помещения и пастбища делают содержание животных безопаснее и продуктивнее.
</a:t>
            </a:r>
            <a:endParaRPr lang="en-US" sz="1099" dirty="0"/>
          </a:p>
        </p:txBody>
      </p:sp>
      <p:sp>
        <p:nvSpPr>
          <p:cNvPr id="13" name="Text 5"/>
          <p:cNvSpPr txBox="1"/>
          <p:nvPr/>
        </p:nvSpPr>
        <p:spPr>
          <a:xfrm>
            <a:off x="6589335" y="2990651"/>
            <a:ext cx="1820416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полями
</a:t>
            </a:r>
            <a:pPr algn="l" indent="0" marL="0">
              <a:lnSpc>
                <a:spcPct val="100000"/>
              </a:lnSpc>
              <a:buNone/>
            </a:pPr>
            <a:r>
              <a:rPr lang="en-US" sz="6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 тесно связано с растениеводством, потому что корма часто выращивают на полях. Так первичный сектор работает как единая цепочка, где одно направление поддерживает другое.
</a:t>
            </a:r>
            <a:endParaRPr lang="en-US" sz="116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463" y="265825"/>
            <a:ext cx="4400374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дает лес и как его сохраняют
</a:t>
            </a:r>
            <a:endParaRPr lang="en-US" sz="3350" dirty="0"/>
          </a:p>
        </p:txBody>
      </p:sp>
      <p:sp>
        <p:nvSpPr>
          <p:cNvPr id="9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350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 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Лесное хозяйство — это не только вырубка деревьев, но и их посадка, охрана и уход. Лес нужен для древесины, а также для ягод, грибов и смолы.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350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2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защищает почвы от размывания, помогает удерживать влагу и служит домом для множества животных и растений. Поэтому его сохранение важно не только для экономики, но и для природы.
</a:t>
            </a:r>
            <a:endParaRPr lang="en-US" sz="1243" dirty="0"/>
          </a:p>
        </p:txBody>
      </p:sp>
      <p:sp>
        <p:nvSpPr>
          <p:cNvPr id="12" name="Text 4"/>
          <p:cNvSpPr txBox="1"/>
          <p:nvPr/>
        </p:nvSpPr>
        <p:spPr>
          <a:xfrm>
            <a:off x="28575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пользование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использование леса означает бережный сбор ресурсов и соблюдение правил. Тогда древесина, грибы и ягоды могут служить людям долго, не разрушая лесную среду.
</a:t>
            </a:r>
            <a:endParaRPr lang="en-US" sz="1187" dirty="0"/>
          </a:p>
        </p:txBody>
      </p:sp>
      <p:sp>
        <p:nvSpPr>
          <p:cNvPr id="13" name="Text 5"/>
          <p:cNvSpPr txBox="1"/>
          <p:nvPr/>
        </p:nvSpPr>
        <p:spPr>
          <a:xfrm>
            <a:off x="28575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Лесовосстановление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вырубки и пожаров лесу нужно восстановление. Молодые деревья высаживают на специальных участках, а за лесом следят, чтобы он снова стал здоровым и полезным.
</a:t>
            </a:r>
            <a:endParaRPr lang="en-US" sz="121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вылова к выращиванию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4310211" y="1726375"/>
            <a:ext cx="1527789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запасов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вылова нужны, чтобы запасы не сокращались слишком быстро. Ограничения по сетям, срокам ловли и объему улова помогают сохранить водные ресурсы для будущих поколений.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411853" y="1726375"/>
            <a:ext cx="1527789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фермы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Аквакультура помогает выращивать рыбу, креветок и моллюсков в специальных хозяйствах. Такой способ позволяет получать продукты регулярно и меньше зависеть от природных колебаний.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30160" y="1726375"/>
            <a:ext cx="1527789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Промысел в воде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связано с промыслом в морях, реках и озерах. Люди добывают рыбу и морепродукты, но должны учитывать сезон, размер улова и состояние водоема.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ресурсы нужно беречь
</a:t>
            </a:r>
            <a:endParaRPr lang="en-US" sz="3400" dirty="0"/>
          </a:p>
        </p:txBody>
      </p:sp>
      <p:sp>
        <p:nvSpPr>
          <p:cNvPr id="9" name="Text 2"/>
          <p:cNvSpPr txBox="1"/>
          <p:nvPr/>
        </p:nvSpPr>
        <p:spPr>
          <a:xfrm>
            <a:off x="695175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истощается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почву используют без отдыха и ухода, она теряет плодородие. Тогда урожай становится меньше, а восстановление требует времени, труда и дополнительных затрат.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42729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 для среды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и переработка ресурсов могут загрязнять воду, воздух и землю. Отходы, пыль и грязные стоки вредят не только природе, но и людям, живущим рядом.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590208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потребление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снизить нагрузку, важно экономить воду, защищать леса и не брать из природы больше, чем она успевает восстановить. Это правило особенно важно для рыбы и леса.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37815" y="2099401"/>
            <a:ext cx="1862658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после работ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нарушенных территорий помогает вернуть земле и водоемам жизнь. После карьеров, вырубок и других работ природу нужно не оставлять без помощи.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технологии уменьшают вред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 после работ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месте старого карьера земля часто выглядит пустой и поврежденной. Рекультивация возвращает ей форму, почву и растительность, чтобы участок снова мог стать полезным и безопасным.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в цикле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очистные сооружения помогают не выпускать грязную воду прямо в реки и озера. После очистки воду можно использовать повторно, что снижает расход и нагрузку на природу.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Умное поле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земледелие использует данные о почве, влаге и состоянии растений. Благодаря этому удобрения и полив применяют точнее, а урожай сохраняют без лишнего расхода ресурсов.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ресурса через экономику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ресурсов из первичного сектора в производство и услуги.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примеры из урока и назови четыре шага мини-квиза: первичный сектор, виды ресурсов, граница переработки и правила для рыболовства.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вопроса помогают проверить, насколько хорошо ты понял тему.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«Состав первичного сектора экономики. Природные ресурсы»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из темы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Первичный сектор обеспечивает людей едой, топливом и сырьем. Запомни его главные отрасли, виды ресурсов и правило: природу нужно использовать разумно, чтобы она служила долго.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2026-07-26T21:38:54Z</dcterms:created>
  <dcterms:modified xsi:type="dcterms:W3CDTF">2026-07-26T21:38:54Z</dcterms:modified>
</cp:coreProperties>
</file>