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национальности и языки: запоминаем формы и связи.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Nationalities: Countries, People and Languages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на уроке Nationalities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вы научитесь различать названия стран, национальностей и языков, а также правильно использовать их в рассказе о себе, людях и разных странах мира.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Country, nationality, language: в чем разница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 — это страна как государство или территория. В английском языке так называют место, откуда человек родом, или государство на карте.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 показывает принадлежность к народу или национальности. В предложении она часто стоит как прилагательное: He is Spanish. She is Japanese.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 — это язык, на котором говорит человек. Иногда форма совпадает с nationality, как в слове Spanish, но не всегда совпадает с названием страны.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национальности и языки: основные примеры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формы и найдите закономерности в написании.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совпадают, а другие нужно запоминать отдельно: nationality и language не всегда образуются одинаково.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английского языка; общеупотребительная лексика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392" y="-28725"/>
            <a:ext cx="4148616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Национальности в именах прилагательных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национальности отвечают на вопрос what kind? и обычно стоят перед существительным: an Italian pizza, a French film, a Japanese school.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предложении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поставить перед существительным или использовать после to be, это помогает понять, что речь идет о nationality adjective, а не о названии страны.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nationality adjective и language выглядят одинаково: Spanish, Chinese, Japanese. Но совпадение формы не означает, что правило одинаково для всех слов.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часто встречаются слова British, Spanish, Russian, Indian и Canadian. Их удобно учить вместе с названием страны и языком.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заглавной буквы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такие прилагательные пишутся с заглавной буквы: Italian, French, Russian. Это важно помнить при письме и в тестах.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формы национальностей в английском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группе подобраны как опорные слова для запоминания и сравнения на уроке.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национальностей нет одного общего правила: одни формы легко узнаются, другие требуют внимания к окончанию и написанию.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countries and nationalities; примеры из школьной лексики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 ученики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относится к Великобритании в целом, а English — к Англии и к английскому языку. Эти слова не взаимозаменяемы, поэтому важно читать задание внимательно.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и English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Scottish, Welsh и Irish используют для людей, связанных с Шотландией, Уэльсом и Ирландией. Эти формы помогают точнее говорить о происхождении и принадлежности.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Scottish, Welsh, Irish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встречается в тексте, проверьте, говорит ли оно о стране, народе или языке. Контекст обычно подсказывает правильное значение и нужную форму.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связано с США, а American English обозначает вариант английского языка в Соединённых Штатах. В тестах это различие часто проверяют отдельно.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и American English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составлять предложение о национальности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информации о человеке к стране, национальности и языку.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 страны как визуальные подсказки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фон и красный круг — один из самых узнаваемых флагов в мире. Такая картинка помогает быстро связать страну Japan с формой Japanese, но всё равно требует запоминания слова.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Японии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кленовый лист на белом фоне легко узнать даже без подписи. Ученики часто запоминают через такие изображения связь между флагом, названием страны Canada и прилагательным Canadian.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Канады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Union Jack соединяет элементы флагов Англии, Шотландии и Ирландии. Поэтому он часто появляется в заданиях рядом со словами British и English, где важно не перепутать страну и язык.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Великобритании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разных странах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язык может объединять людей из разных стран, даже если их национальности и культуры отличаются.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используется во многих регионах мира, поэтому его изучение помогает общаться в международной среде.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стран, где английский широко используется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Национальности в анкетах и учебных заданиях
</a:t>
            </a:r>
            <a:endParaRPr lang="en-US" sz="2795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анкетах обычно встречаются графы country, nationality и language. Они помогают быстро и понятно представить себя на английском языке, не смешивая страну, происхождение и язык общения.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анкеты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упражнения тренируют чтение, письмо и устную речь одновременно. Они особенно полезны, когда нужно познакомиться, заполнить форму или ответить на простые вопросы о себе.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может выглядеть так: Name — Anna; Country — Russia; Nationality — Russian; Language — Russian and English. Один пример показывает сразу несколько важных слов темы Nationalities.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заполнения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задании ученик пишет имя, возраст, страну, национальность и языки. Такие ответы учат давать краткую, но полную информацию о себе в понятной форме.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указать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 трудные формы для запоминания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стран и национальностей не совпадают по форме и требуют отдельного запоминания. В таблице собраны самые полезные примеры по теме countries and nationalities.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нельзя полагаться только на название страны: национальность и язык часто образуются по особой модели и запоминаются как отдельные слова.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countries and nationalities.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карта мира: страны и национальности
</a:t>
            </a:r>
            <a:endParaRPr lang="en-US" sz="274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страна видна на карте, слово запоминается быстрее: China — Chinese, Brazil — Brazilian, Egypt — Egyptian. Связь с местом делает лексику более наглядной и прочной.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памяти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Национальности встречаются в каждом регионе, поэтому тема не ограничивается одной страной или языком. Карта показывает, что английский нужен для разговора о мире в целом.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всему миру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в атласах часто используют флаги, подписи и значки. Такие подсказки помогают не только узнать страну, но и проверить правильную форму национальности.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иллюстрации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группировать страны по частям света: Европа, Азия, Африка, Америка. Так ученики легче связывают знакомые названия стран с национальностями и языками в одной системе.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 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окончаний в словах национальностей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часто подсказывают, как выглядит слово, но не всегда помогают угадать его полностью. Поэтому важно запоминать национальности вместе со страной и примером употребления.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моделей есть сходства, но нет универсального правила: окончание помогает распознать слово, однако точную форму всё равно нужно учить отдельно.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countries and nationalities, на основе примеров из задания.
</a:t>
            </a:r>
            <a:endParaRPr lang="en-US" sz="14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are you from? помогает назвать страну происхождения. На него отвечают полным предложением: I’m from Kazakhstan. Это самый простой и частый старт разговора.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 ты?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language do you speak? выводит разговор к языкам. Ответ может быть длиннее: I speak Kazakh, Russian and English. Так ученик тренирует перечисление и связную речь.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языки ты знаешь?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уточняет nationality: What nationality are you? — I’m Kazakh. Такая форма учит не только слову, но и правильному короткому ответу вежливым тоном.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национальность?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о национальности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новые слова по теме Nationalities
</a:t>
            </a:r>
            <a:endParaRPr lang="en-US" sz="242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соединить страну, национальность и язык в одну смысловую цепочку.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в 7 классе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смешивают country и nationality. Страна — это место, а nationality — принадлежность к народу или стране, поэтому в ответе важно выбирать нужное слово по смыслу.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национальности в английском языке пишутся с заглавной буквы только в начале предложения или в названии. В середине фразы нужно писать Italian, Russian, Spanish, но не с маленькой буквы.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буква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British и English не взаимозаменяемы. British связано с Великобританией, а English — с Англией и английским языком, поэтому в тестах важно внимательно читать задание.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и English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означает человека из США, а American English — вариант английского языка в США. Также слово nationality в анкете нужно понимать по контексту, а не переводить слишком буквально.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и American English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из разных стран и культур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классе может учиться ученик, который дома говорит на одном языке, а в школе изучает английский и ещё один иностранный язык. Это помогает ему легче замечать, как языки связаны между собой, и уважать речь других детей.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дома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другого школьника дома используют сразу два языка, поэтому он быстро переключается между ними. На уроке английского это становится преимуществом: он лучше понимает, что страна, национальность и язык не всегда совпадают по форме.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в семье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говорить о национальностях правильно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темы связаны между собой: без словарного запаса, чтения и устной практики сложно уверенно использовать новые формы в речи и письме.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освоение темы требует сразу нескольких навыков: знания слов, грамотного написания, речевой практики и понимания различий между страной, народом и языком.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Nationalities.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Nationalities учит называть страны, народы и языки, строить простые фразы с be, from и speak и уверенно говорить о себе, других людях и мире вокруг.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Nationalities помогают говорить о мире на английском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2026-05-30T23:48:31Z</dcterms:created>
  <dcterms:modified xsi:type="dcterms:W3CDTF">2026-05-30T23:48:31Z</dcterms:modified>
</cp:coreProperties>
</file>