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90800" y="1673251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Всемирные духовные сокровища
</a:t>
            </a:r>
            <a:endParaRPr lang="en-US" sz="2650" dirty="0"/>
          </a:p>
        </p:txBody>
      </p:sp>
      <p:sp>
        <p:nvSpPr>
          <p:cNvPr id="6" name="Text 1"/>
          <p:cNvSpPr txBox="1"/>
          <p:nvPr/>
        </p:nvSpPr>
        <p:spPr>
          <a:xfrm>
            <a:off x="1990800" y="26804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Добро, уважение и мудрость объединяют людей разных стран.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2020925" y="4686500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ценности?
</a:t>
            </a:r>
            <a:endParaRPr lang="en-US" sz="266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Духовные сокровища нельзя потрогать, но их видно в добрых делах, словах и традициях. Они живут в семье, школе, книгах, музеях и сказках, а потом переходят от старших к младшим, сохраняя память народа.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духовные сокровища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350" y="1119600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Духовные сокровища помогают человеку быть честным, добрым и внимательным. Они делают поступки светлее и учат думать не только о себе, но и о тех, кто рядом.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0350" y="1865607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 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относятся дружба, милосердие, благодарность и уважение. Эти качества помогают людям понимать друг друга, мирно решать споры и чувствовать поддержку в трудные моменты.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80350" y="2611614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Родине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родной земле, языку и памяти семьи тоже входит в духовные ценности. Она помогает беречь то, что создали предыдущие поколения, и отвечать за свои дела.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80350" y="3357621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Сила, которая растёт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делится добром, оно не уменьшается. Наоборот, добрых слов, доверия и тепла становится больше, а вокруг постепенно создаётся дружелюбная атмосфера.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280350" y="4103625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народа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сокровища не лежат на полке, как игрушки. Они живут в обычных поступках людей и становятся частью общей памяти, которую важно бережно хранить.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которые учат добру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страницы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книга выглядит старой и даже немного строгой, но внутри неё спрятаны важные мысли. Она учит терпению, справедливости и ответственности. Читатель бережно раскрывает страницы, словно открывает маленький мостик к мудрости.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с уроком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мудрых книгах есть рассказы о добрых и смелых людях, правила жизни и примеры хороших дел. Такие тексты помогают задуматься о поступках и увидеть, как важно оставаться честным даже в сложной ситуации.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тёплый свет, старинные книги и внимательные руки, чтение становится особым событием. В этот момент человек чувствует уважение к знанию и понимает, что мудрость нужно не только читать, но и применять в жизни.
</a:t>
            </a:r>
            <a:endParaRPr lang="en-US" sz="138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трапеза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семья собирается за одним столом, люди разговаривают, делятся новостями и заботами. Такие обеды и ужины помогают чувствовать близость, а не только голод, который, конечно, тоже не шутка.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Вечерние разговоры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разговор вечером помогает услышать друг друга и поддержать после непростого дня. В таких беседах ребёнок учится доверять, задавать вопросы и уважительно слушать старших.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перед сном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сказок объединяет детей и взрослых, развивает воображение и сохраняет семейную память. Знакомые истории часто становятся любимой традицией, которую хочется повторять снова и снова.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младших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старшие помогают младшим, семья становится дружнее и теплее. Такая забота учит ответственности, терпению и вниманию, а ещё показывает, что дома каждый важен.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75" y="1501753"/>
            <a:ext cx="792600" cy="704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2213" y="1490720"/>
            <a:ext cx="454125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2975" y="3221030"/>
            <a:ext cx="792600" cy="6340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хранит народная мудрость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пословицы передают опыт многих поколений. В нескольких словах они напоминают, что труд помогает делу, а добро и честность всегда ценятся людьми.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сохраняются чувства народа: радость, грусть, надежда и любовь к дому. Их легко запомнить, поэтому они передаются из поколения в поколение.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учат думать, сравнивать и замечать детали. Они тренируют смекалку и делают обучение интересным, потому что разгадка всегда приносит маленькую радость открытия.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показывают, что добро сильнее зла, а верность и смелость помогают преодолеть трудности. Через волшебные сюжеты дети учатся понимать важные жизненные правила.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Святые места разных религий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75" y="1119591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молитвы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мечети, синагоги и ступы нужны людям, чтобы молиться, размышлять и соблюдать обычаи своей веры. В такие места приходят с серьёзным и спокойным настроением.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55183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архитектура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священного здания есть свои формы, украшения и особенности. По ним можно узнать традиции религии и увидеть, как по-разному люди выражают уважение к святыням.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29891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таких мест важно вести себя тихо, не мешать другим и соблюдать правила. Это помогает показать уважение к вере, традициям и чувствам людей вокруг.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804634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Дружелюбный соседний мир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стоят красивые здания разных религий, улица напоминает о мире и согласии. Люди учатся спокойно относиться к различиям и жить по-доброму.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поступка к традиции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доброе дело или мудрая мысль становятся частью культуры и передаются дальше.
</a:t>
            </a:r>
            <a:endParaRPr lang="en-US" sz="106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как духовное богатство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350" y="1119600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чувствовать настроение без слов. Колыбельная дарит нежность, а весёлая мелодия поднимает настроение и собирает людей вместе.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0350" y="1865607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показывает радость, силу и красоту движений. В нём можно увидеть традиции народа и почувствовать, как люди умеют выражать свои эмоции.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80350" y="2611614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хранит память о прошлом, природе или важных событиях. Она словно рассказывает историю без длинных объяснений, и зритель понимает её сердцем.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80350" y="3357621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театре актёры помогают увидеть чужие чувства и поступки. Зрители переживают вместе с героями и лучше понимают, что такое добро, смелость и справедливость.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280350" y="4103625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творчество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Узор, игрушка, песня или сказочный образ сохраняют опыт народа. Такие произведения делают культуру живой и помогают детям узнавать её с интересом.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народов мира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заранее украшают дома, выбирают одежду, готовят угощения и учат песни. Уже в ожидании праздника в воздухе появляется радостное настроение.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2694897" y="1468595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торжества
</a:t>
            </a:r>
            <a:pPr algn="l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открывается общими приветствиями, музыкой или особым обрядом. Все собираются вместе, чтобы разделить важный день и почувствовать себя частью одной традиции.
</a:t>
            </a:r>
            <a:endParaRPr lang="en-US" sz="1007" dirty="0"/>
          </a:p>
        </p:txBody>
      </p:sp>
      <p:sp>
        <p:nvSpPr>
          <p:cNvPr id="12" name="Text 4"/>
          <p:cNvSpPr txBox="1"/>
          <p:nvPr/>
        </p:nvSpPr>
        <p:spPr>
          <a:xfrm>
            <a:off x="444711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праздника звучат песни, проходят игры, танцы и семейные встречи. У каждого народа свои обычаи, но радость от доброго общения похожа.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6206485" y="1468582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благодарность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праздника люди вспоминают его смысл, благодарят друг друга и ждут новой встречи. Так традиция остаётся в памяти и переходит дальше.
</a:t>
            </a:r>
            <a:endParaRPr lang="en-US" sz="107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бережно хранят ценности
</a:t>
            </a:r>
            <a:endParaRPr lang="en-US" sz="2704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урок доброты
</a:t>
            </a:r>
            <a:pPr algn="l" indent="0" marL="0">
              <a:lnSpc>
                <a:spcPct val="115000"/>
              </a:lnSpc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учительница читает детям историю о честности и дружбе, а потом предлагает обсудить поступки героев. Ребята слушают внимательно, потому что через такие разговоры знания становятся не просто уроком, а частью характера. Именно так взрослые передают духовные ценности дальше.
</a:t>
            </a:r>
            <a:endParaRPr lang="en-US" sz="1213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Книжный дом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Библиотекарь аккуратно ставит на полку старую книгу и улыбается детям, которые пришли за чтением. В библиотеке книги будто разговаривают с людьми тихим голосом, учат думать, сравнивать и уважать опыт прошлых поколений. Здесь бережно хранят мудрость многих лет.
</a:t>
            </a:r>
            <a:endParaRPr lang="en-US" sz="1263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Краски, музыка и вера
</a:t>
            </a:r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Художник, музыкант и священнослужитель могут работать по-разному, но каждый из них помогает людям стать добрее. Один пишет картину, другой играет на инструменте, третий говорит о милосердии. Их общее дело видно в улыбках и внимательных глазах слушателей.
</a:t>
            </a:r>
            <a:endParaRPr lang="en-US" sz="12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уважения к чужой культуре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8035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внимательно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рассказывает о своей стране или семье, важно не перебивать его. Внимательное слушание показывает уважение и помогает узнать что-то новое без споров и лишних смешков.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512959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сравнивай с насмешкой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других людей могут отличаться от привычных нам, и это нормально. Сравнивать их лучше с интересом, а не с шутками, которые могут обидеть.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4558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Задавай вежливые вопросы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непонятно, можно спросить спокойно и доброжелательно. Вежливый вопрос помогает узнать смысл обычая и показывает, что нам правда интересно, а не просто любопытно.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78213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общее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народов разные обычаи, но доброта, честность и забота понятны всем. Когда мы замечаем общее, дружба возникает быстрее, чем даже самый быстрый поезд.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555" y="1260940"/>
            <a:ext cx="473746" cy="4211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046" y="1996913"/>
            <a:ext cx="421108" cy="42110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874" y="2754271"/>
            <a:ext cx="421108" cy="42110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874" y="3511645"/>
            <a:ext cx="421108" cy="42110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963" y="4287685"/>
            <a:ext cx="479700" cy="3837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Духовные сокровища в повседневной жизни
</a:t>
            </a:r>
            <a:endParaRPr lang="en-US" sz="2483" dirty="0"/>
          </a:p>
        </p:txBody>
      </p:sp>
      <p:sp>
        <p:nvSpPr>
          <p:cNvPr id="11" name="Text 2"/>
          <p:cNvSpPr txBox="1"/>
          <p:nvPr/>
        </p:nvSpPr>
        <p:spPr>
          <a:xfrm>
            <a:off x="849210" y="1160163"/>
            <a:ext cx="4456500" cy="578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поступок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поднять упавшую тетрадь, уступить место или поддержать друга — это маленькие, но очень важные дела. Они делают день теплее и учат замечать другого человека.
</a:t>
            </a:r>
            <a:endParaRPr lang="en-US" sz="1131" dirty="0"/>
          </a:p>
        </p:txBody>
      </p:sp>
      <p:sp>
        <p:nvSpPr>
          <p:cNvPr id="12" name="Text 3"/>
          <p:cNvSpPr txBox="1"/>
          <p:nvPr/>
        </p:nvSpPr>
        <p:spPr>
          <a:xfrm>
            <a:off x="818440" y="1896137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«здравствуйте», «пожалуйста» и «спасибо» звучат просто, но творят чудеса. Они словно открывают дверь к уважению и помогают людям разговаривать спокойно и дружелюбно.
</a:t>
            </a:r>
            <a:endParaRPr lang="en-US" sz="1078" dirty="0"/>
          </a:p>
        </p:txBody>
      </p:sp>
      <p:sp>
        <p:nvSpPr>
          <p:cNvPr id="13" name="Text 4"/>
          <p:cNvSpPr txBox="1"/>
          <p:nvPr/>
        </p:nvSpPr>
        <p:spPr>
          <a:xfrm>
            <a:off x="849210" y="2653496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Накормить котёнка, не обижать птиц и помочь домашнему питомцу — это тоже проявление доброты. Забота о живом существе учит ответственности и делает сердце внимательнее.
</a:t>
            </a:r>
            <a:endParaRPr lang="en-US" sz="1129" dirty="0"/>
          </a:p>
        </p:txBody>
      </p:sp>
      <p:sp>
        <p:nvSpPr>
          <p:cNvPr id="14" name="Text 5"/>
          <p:cNvSpPr txBox="1"/>
          <p:nvPr/>
        </p:nvSpPr>
        <p:spPr>
          <a:xfrm>
            <a:off x="849210" y="3410867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правду о выполненном задании или признать ошибку бывает нелегко, но очень важно. Честность помогает доверять друг другу и делает отношения крепкими, как хороший рюкзак.
</a:t>
            </a:r>
            <a:endParaRPr lang="en-US" sz="1088" dirty="0"/>
          </a:p>
        </p:txBody>
      </p:sp>
      <p:sp>
        <p:nvSpPr>
          <p:cNvPr id="15" name="Text 6"/>
          <p:cNvSpPr txBox="1"/>
          <p:nvPr/>
        </p:nvSpPr>
        <p:spPr>
          <a:xfrm>
            <a:off x="864823" y="4168230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благодарит за помощь, заботу или подарок, он показывает, что замечает добро. Благодарность возвращается теплом и помогает людям чувствовать себя нужными и любимыми.
</a:t>
            </a:r>
            <a:endParaRPr lang="en-US" sz="10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мира и согласия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голубь в небе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голубь часто напоминает людям о мире и надежде. Когда он взлетает над городом, кажется, что даже самые серьёзные разговоры становятся тише и добрее. Такой образ легко понять без слов.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Ладони дружбы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ладони символизируют доверие, помощь и готовность поддержать другого человека. Если дети из разных стран держатся за руки в кругу, становится видно: дружба сильнее различий, а улыбка понятна всем.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под мягким светом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книга и тёплый свет рядом с ней напоминают о знании, памяти и добрых правилах жизни. Когда люди читают вместе, они словно строят невидимый мост между сердцами и начинают лучше понимать друг друга.
</a:t>
            </a:r>
            <a:endParaRPr lang="en-US" sz="138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духовные ценности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доброго поступка: от наблюдения за добром до передачи традиции другим людям.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людей разных народов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детям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семьях дети — самая большая радость. Где бы человек ни жил, он старается заботиться о малышах, защищать их и учить хорошему примеру.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старшим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 каждой культуре ценят опыт старших людей. К ним прислушиваются, у них учатся и благодарят за советы, чтобы не потеряться в важных делах.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 милосердие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разных народов понимают, что ложь ранит, а добро лечит. Поэтому честный поступок и помощь тому, кто в беде, всегда вызывают уважение.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миру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Никто не хочет ссор и страха. Когда люди выбирают мирный разговор, терпение и дружбу, они становятся ближе, даже если говорят на разных языках.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памятники памяти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Экспонаты рассказывают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музейном зале дети рассматривают старинную одежду, книги и картины. Каждая вещь словно шепчет свою историю и помогает понять, как жили люди раньше. Так прошлое становится ближе и понятнее.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на городской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площади стоит памятник, и рядом тихо гуляют ребята с учителем. Они читают надпись, думают о важных событиях и понимают, что память о подвигах нужно беречь, как редкую и очень ценную находку.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 руках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видит музейный предмет, он учится задавать вопросы и внимательно слушать ответы. В этот момент история перестаёт быть далёкой: она становится живым уроком уважения к людям, которые жили до нас.
</a:t>
            </a:r>
            <a:endParaRPr lang="en-US" sz="13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нельзя забывать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00" y="2082203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Рассказывать детям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взрослые не передают истории, обычаи и добрые примеры, память слабеет. Дети растут без важных ориентиров, а ценности, как неприбранные игрушки, могут затеряться.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55108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мудрые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помогают сохранить опыт многих поколений. Без чтения человек теряет возможность услышать советы, которые уже однажды помогли другим стать добрее и мудрее.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29816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делают семью и народ узнаваемыми. Если их не поддерживать, исчезают привычки, которые объединяли людей, а вместе с ними уходит частичка тепла.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804559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Помнить о добре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забывают добрые дела прошлого, мир становится более холодным и равнодушным. Память о добре помогает самим делать лучше и не проходить мимо чужой беды.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сердца к миру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добрых действий: от внутреннего чувства к дружбе и спокойствию вокруг.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Духовные сокровища живут в добрых делах, памяти, уважении и любви к людям. Чем внимательнее мы храним их каждый день, тем светлее, дружнее и спокойнее становится мир.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2026-05-26T06:13:27Z</dcterms:created>
  <dcterms:modified xsi:type="dcterms:W3CDTF">2026-05-26T06:13:27Z</dcterms:modified>
</cp:coreProperties>
</file>