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image" Target="../media/image-13-17.png"/><Relationship Id="rId18" Type="http://schemas.openxmlformats.org/officeDocument/2006/relationships/image" Target="../media/image-1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рождены для вдохновенья...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русской лирике XIX века: от чувства к слову.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слове и чувстве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вдохновение — это особое творческое состояние, когда мысль становится точной, а чувство — ярким. В поэзии оно помогает увидеть мир глубже и выразить переживание через образ, ритм и звук.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вдохновения в русской поэзии XIX 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XIX века понимали вдохновение как редкий дар, который открывает человеку скрытую красоту мира и помогает превратить обычное впечатление в поэтический образ.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поэзии автор предстает тонко чувствующим человеком, который умеет наблюдать, размышлять и передавать пережитое точным и выразительным словом.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связано с природой, любовью, свободой, одиночеством и внутренним поиском. Через эти мотивы лирический герой говорит о том, что особенно волнует душу.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вдохновения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рождает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пробуждение, закат, гроза или утренняя тишина не просто описывают природу. Они передают настроение героя и помогают понять его внутреннее состояние.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моменты перехода: рассвет, смена времён года, вечерний свет. В такие минуты мир кажется живым, а поэтическая мысль — особенно чуткой.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вдохновение у школьника и поэта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впечатления соединяются и превращаются в новые мысли, образы и замыслы.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— природа и книги; вдохновение усиливается, когда внешние впечатления откликаются внутри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 основе обобщения темы урока литературы, 2025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70601" y="2362487"/>
            <a:ext cx="1503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жизни школьника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даёт новые образы, темы и идеи для сочинения, рисунка или проекта. После яркого текста легче найти собственные слова и увидеть знакомую тему по-новому.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пишет, он учится замечать детали, подбирать точные выражения и доводить мысль до конца. Вдохновение помогает начать, а внимание — продолжить работу.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быстро создаёт настроение: радостное, спокойное или задумчивое. Из него часто рождаются ритм, интонация и образ, которые потом переходят в текст.
</a:t>
            </a:r>
            <a:endParaRPr lang="en-US" sz="841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линия и композиция развивают наблюдательность. Даже небольшой этюд учит видеть красоту в обычном предмете и замечать то, что потом становится идеей.
</a:t>
            </a:r>
            <a:endParaRPr lang="en-US" sz="847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 замеченная деталь, школьный успех или интересный разговор могут стать началом замысла. Вдохновение появляется там, где есть интерес и готовность заметить новое.
</a:t>
            </a:r>
            <a:endParaRPr lang="en-US" sz="8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творческое состояние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первого впечатления к готовому тексту.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редко рождается сразу: сначала появляются наброски, затем автор проверяет рифму, звучание и точность каждой строки.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ценится не только сильное чувство, но и умение выразить его без лишних слов, сохранив ясность, музыкальность и образность.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Тютчева, Фета и других поэтов вдохновение всегда связано с наблюдением, размышлением и внимательной работой над языком.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поэта и работа над словом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момент вдохновения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лампы, перо, свеча, открытая книга или рабочий стол помогают создать атмосферу размышления. В ней рождается не только чувство, но и точная поэтическая мысль.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поэт часто изображён в тишине, у окна, наедине с книгой или в окружении природы. Такой образ подчёркивает сосредоточенность и внутреннюю свободу.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вдохновению, а что его ослабляет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в каких условиях легче заметить идею и сохранить творческий настрой.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чаще возникает при спокойствии, интересе и внимании к миру; спешка, усталость и шум мешают творческому сосредоточению.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 теме урока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источник поэтических чувств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быстро создаёт настроение и помогает поэту почувствовать радость, тревогу или тихую мечтательность ещё до появления первых строк.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передавать не только мысль, но и интонацию. Поэтому лирическое стихотворение часто воспринимается почти как песня или романс.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мелодия влияют на выбор слов: стихотворная речь становится более плавной, выразительной и запоминающейся, когда автор слышит внутренний «звуковой рисунок».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музыки и поэзии — сила переживания: обе создают эмоциональный отклик и помогают читателю глубже почувствовать текст.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 вдохновением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нередко становятся началом стихотворной строки и помогают увидеть привычные вещи по-новому.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вдохновение начинается с радости и удивления, но глубокие чувства тоже важны для создания лирических образов.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лирических состояний в поэзии XIX века; условные значения для учебной диаграммы.
</a:t>
            </a:r>
            <a:endParaRPr lang="en-US" sz="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04816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28172" y="1867672"/>
            <a:ext cx="346800" cy="27744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вдохновения в искусстве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ищет цвет, свет и композицию, чтобы передать настроение и сделать видимым то, что трудно выразить словами.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вдохновение соединяется с кадром, монтажом и образами, которые помогают показать героя и его переживания.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превращает чувство в мелодию, ритм и звучание, создавая настроение без единого слова.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выражает эмоцию через движение тела, пластику и ритм, поэтому особенно близок к музыке и лирике.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и режиссёр передают идею через интонацию, жест, движение и общую сценическую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чтения человек словно вступает в мысленный разговор с автором. Он соглашается, спорит, сравнивает прочитанное со своим опытом и постепенно находит собственные идеи.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собеседник и источник идей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расширяет кругозор и помогает увидеть, как по-разному можно говорить о природе, дружбе, выборе и чувствах. Книга становится источником тем, образов и точных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XIX века и источники вдохновения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 поэтов вдохновение чаще всего связано с природой, внутренними переживаниями и красотой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поэтов разные темы, но общий источник один: внимательное наблюдение жизни и глубокое переживание увиденного.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века, школьный курс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творческую мысль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короткое впечатление превращается в законченный текст.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Вдохновение делает повседневную жизнь ярче: человек внимательнее замечает красоту, сильнее переживает события и увереннее берётся за новое дело.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вдохновение важно каждому человеку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нужно не только художнику или поэту. Ученику, спортсмену и исследователю вдохновение помогает искать решение, не сдаваться и доводить работу до конца.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есть вдохновение, даже сложная задача кажется посильной. Появляются интерес, энергия и желание создавать что-то своё, а не повторять готовое.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впечатлений вырастают идеи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впечатление может стать началом замысла, если его заметить и осмыслить.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природа дают больше всего образов, но остальные впечатления тоже важны: вдохновение складывается из разных жизненных источников.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источников идей для презентации; условные значения.
</a:t>
            </a:r>
            <a:endParaRPr lang="en-US" sz="6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современном мире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вдохновение особенно заметно там, где есть личный опыт и наблюдательность: в заметках, презентациях, робототехнике, творческих заданиях и даже в обычной работе за ноутбуком.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идеи рождаются не только из книг, но и из фотографий, видео, школьных проектов, волонтёрских дел и цифрового творчества. Человек часто соединяет разные виды впечатлений в один замысел.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начинается с умения замечать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рождается из впечатлений, чувств и труда. Кто умеет внимательно смотреть на мир, тот находит темы для стихов, идей и настоящего творчества.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2026-05-23T02:08:19Z</dcterms:created>
  <dcterms:modified xsi:type="dcterms:W3CDTF">2026-05-23T02:08:19Z</dcterms:modified>
</cp:coreProperties>
</file>