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планеты: миры за пределами привычной Солнечной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планетам, которые меняют наши представления о Вселенной.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059" y="182500"/>
            <a:ext cx="3337082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далёкие планеты стали ключевой темой астрономии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1995 года астрономы открыли тысячи экзопланет. Космические телескопы, точная фотометрия и спектроскопия показали: планетные системы встречаются повсюду, а их разнообразие намного шире привычного нам набора планет.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далёкими планетами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планеты, обращающиеся вокруг других звёзд. Их открывают косвенно, потому что они слишком тусклые и слишком близки к яркому светилу для простого прямого наблюдения.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Транснептуновые тела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далёких планет относят и объекты за орбитой Нептуна. Это ледяные миры, которые помогают понять, как устроена внешняя часть Солнечной системы.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видимость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делают такие объекты трудно различимыми даже для мощных телескопов. Поэтому астрономы анализируют не саму планету, а её влияние на звезду или соседние тела.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методы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Орбиты, колебания яркости и спектры дают больше информации, чем ожидают школьники. Именно по этим данным учёные восстанавливают размеры, состав и условия на далёких мирах.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подтверждённых экзопланет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открытий связано с миссиями Kepler и TESS, а также с ростом точности наблюдений и обработкой больших массивов данных.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2010 года темп открытий резко вырос: технологии поиска стали чувствительнее, а экзопланеты — доступнее для систематического обнаружения.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Exoplanet Archive, по состоянию на 2025 год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1413" y="938950"/>
            <a:ext cx="3401475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планеты у других звёзд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Транзитный метод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планета проходит перед диском звезды, её светимость слегка падает. По форме и повторяемости такого сигнала можно оценить размер планеты и период её обращения.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Лучевые скорости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планеты заставляет звезду едва заметно «качаться» вокруг общего центра масс. Это движение фиксируют по смещению спектральных линий звезды.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изображение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применяют реже, потому что звезда обычно намного ярче планеты. Он особенно полезен для крупных и удалённых миров, которые легче отделить от света светила.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сигнала к подтверждённой экзопланете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наблюдений и исключения ложных сигналов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14460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4" y="1691000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типы экзопланет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юпитеры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крупные газовые планеты, расположенные очень близко к звезде. Их атмосферы сильно нагреты, а орбитальные периоды часто составляют всего несколько суток.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миры больше Земли по массе и размерам, но меньше газовых гигантов. Они особенно интересны, потому что могут быть каменистыми и потенциально пригодными для дальнейшего изучения.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Мини-нептуны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планеты занимают промежуточное положение по размеру и обычно имеют плотную газовую оболочку. В Солнечной системе прямого аналога этому классу почти нет.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их составе значительны лёд, вода, аммиак и метан. Подобные миры показывают, насколько разнообразными могут быть планеты даже при сходных размерах.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далёких планет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увидеть основные различия между самыми распространёнными классами экзопланет.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 образуют набор, который не укладывается в привычную схему Солнечной системы: особенно выделяются промежуточные типы, отсутствующие среди классических планет.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экзопланетных обзоров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юпитеры как один из самых неожиданных классов планет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Экстремально близкая орбита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юпитеры обращаются почти вплотную к своей звезде и часто совершают полный оборот за считанные дни. Такая орбита резко повышает температуру их атмосферы.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 для науки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открытие стало сюрпризом, потому что ранее газовые гиганты ожидали обнаружить далеко от звезды. Это заставило пересмотреть представления о миграции планет после формирования.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атмосфера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верхних слоёв может превышать 1000 °C, а иногда быть ещё выше. В таких условиях химический состав атмосферы и её структура сильно отличаются от земных.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планет с разными условиями обитаемости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только физические различия планет, но и пределы наших наблюдений: для большинства миров данных о поверхности пока недостаточно.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 — обитаемость нельзя оценить только по расстоянию до звезды: решающими остаются качество наблюдений и сведения об атмосфере.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обзоров экзопланетных исследований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863" y="970950"/>
            <a:ext cx="2363273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обитаемости и её ограничения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возможна жидкая вода
</a:t>
            </a:r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обитаемости — это не «жилая» полоса, а диапазон расстояний, где на поверхности может существовать жидкая вода при подходящих условиях. Именно поэтому её оценивают по светимости звезды и свойствам планеты.
</a:t>
            </a:r>
            <a:endParaRPr lang="en-US" sz="761" dirty="0"/>
          </a:p>
        </p:txBody>
      </p:sp>
      <p:sp>
        <p:nvSpPr>
          <p:cNvPr id="12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зависят от звезды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более ярких звёзд зона смещается дальше, а у тусклых красных карликов — ближе к звезде. Размеры и температура самой планеты тоже меняют положение этих границ и их ширину.
</a:t>
            </a:r>
            <a:endParaRPr lang="en-US" sz="845" dirty="0"/>
          </a:p>
        </p:txBody>
      </p:sp>
      <p:sp>
        <p:nvSpPr>
          <p:cNvPr id="13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решает многое
</a:t>
            </a:r>
            <a:pPr algn="l" indent="0" marL="0">
              <a:lnSpc>
                <a:spcPct val="80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правильном расстоянии планета может оказаться слишком горячей или холодной, если атмосфера слишком плотная, слишком разреженная или не удерживает тепло. Важны также давление и химический состав.
</a:t>
            </a:r>
            <a:endParaRPr lang="en-US" sz="779" dirty="0"/>
          </a:p>
        </p:txBody>
      </p:sp>
      <p:sp>
        <p:nvSpPr>
          <p:cNvPr id="14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излучения
</a:t>
            </a:r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и устойчивость орбиты помогают планете сохранять поверхность и атмосферу. Без них звёздное излучение и вспышки могут разрушать условия, которые формально считались пригодными для воды.
</a:t>
            </a:r>
            <a:endParaRPr lang="en-US" sz="761" dirty="0"/>
          </a:p>
        </p:txBody>
      </p:sp>
      <p:sp>
        <p:nvSpPr>
          <p:cNvPr id="15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 гарантирована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воды — лишь один из критериев. Для оценки обитаемости учитывают целый набор факторов, поэтому даже в зоне обитаемости мир может оставаться непригодным для жизни в привычном нам виде.
</a:t>
            </a:r>
            <a:endParaRPr lang="en-US" sz="8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Proxima b: близость, которая привлекает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Proxima b интересна прежде всего тем, что находится в ближайшей к Солнцу звёздной системе. Это делает её удобной целью для наблюдений, хотя сама близость к звезде не даёт простого ответа о температуре, атмосфере и возможности удерживать воду.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TRAPPIST-1e и Kepler-452b: разные пути к землеподобию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TRAPPIST-1e привлекает внимание как часть компактной системы с несколькими каменистыми мирами, а Kepler-452b — как один из наиболее известных кандидатов на планету земного типа вокруг звезды, похожей на Солнце. Такие объекты помогают сравнивать возможные сценарии эволюции планет.
</a:t>
            </a:r>
            <a:endParaRPr lang="en-US" sz="758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Земной масштаб — не значит земной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Каменистая планета, сопоставимая по размеру с Землёй, ещё не обязана иметь знакомую нам поверхность. Она может быть слишком сухой, покрытой плотными облаками или находиться ближе к звезде, чем кажется на первый взгляд. Именно поэтому размеры — только отправная точка для дальнейшего анализа.
</a:t>
            </a:r>
            <a:endParaRPr lang="en-US" sz="758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Планеты, похожие на Землю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об атмосферах далёких планет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позволяет распознавать отдельные молекулы по их «отпечаткам» в спектре. По этим данным ищут водяной пар, углекислый газ, метан, натрий и другие вещества.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теплообмен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 или отражает тепло, поэтому влияет на температуру поверхности и верхних слоёв. По спектральным данным можно судить о том, насколько планета нагрета и как распределяется энергия.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 и 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экзопланет уже обнаружены облака, сильные потоки газа и признаки активной циркуляции. Это помогает понять, как работает погода в мирах, сильно отличающихся от Земли.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признаков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состава атмосферы с земным позволяет искать биосигнатуры и оценивать, есть ли необычные химические сочетания. Пока это не прямое доказательство жизни, но важный ориентир для наблюдений.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и телескопы, изменившие изучение далёких планет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миссии решают разные задачи: одни находят кандидатов, другие уточняют их параметры и исследуют состав атмосфер. Вместе они создали основу современной экзопланетной науки.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сочетание поисковых и спектроскопических наблюдений: открытия становятся точнее, а данные — физически содержательнее.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функциям миссий Kepler, TESS, Hubble, James Webb и Gaia; относительная шкала вклада — качественная оценка
</a:t>
            </a:r>
            <a:endParaRPr lang="en-US" sz="9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формировались представления о дальних окраинах Солнечной системы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открытия транснептуновых тел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и Нептун считались пределом известной планетной системы, а внешняя область оставалась почти не исследованной. Наблюдения ограничивались слабыми объектами и редкими данными о далёких орбитах.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пояса Койпера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астрономы обнаружили множество ледяных тел за орбитой Нептуна. Эти объекты показали, что внешняя часть Солнечной системы гораздо богаче и сложнее, чем предполагалось ранее.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обзоры неба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телескопы и обзоры позволили изучать тысячи транснептуновых объектов. Их орбиты и состав помогают восстанавливать миграцию планет-гигантов и раннюю историю Солнечной системы.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объекты, ставшие символами экзопланетных исследований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показывают, насколько разнообразны планеты за пределами Солнечной системы: от первых открытий у звезды солнечного типа до экстремально горячих миров и ближайших кандидатов земного класса.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открытие добавляет новый тип мира и постепенно расширяет границы того, что считается возможным для планетных 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астрономические сведения об открытиях экзопланет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оценивают вероятность обитаемости планеты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совокупности наблюдений: от базовых параметров планеты до условий у её звезды.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научные выводы последних лет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 обычны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показали, что планеты у других звёзд встречаются очень часто. Это изменило прежнее представление о нашей Солнечной системе как о чем-то исключительном.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шире ожидаемого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Суперземли и мини-нептуны оказались особенно распространены, хотя среди планет Солнечной системы таких классов нет. Их существование заставило пересмотреть модели формирования планет.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Атмосферы стали измеримыми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спектроскопия позволяет изучать состав, облачность и температуру верхних слоёв атмосфер. Это перевело экзопланетную науку от простого счёта объектов к физическому анализу миров.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Биосигнатуры — новый ориентир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признаков возможной жизни в атмосферах стал одной из важнейших задач наблюдательной астрономии. Для этого нужны не только открытия, но и очень точные измерения.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Roman Space Telescope предназначен для широких обзоров, где важно находить новые кандидаты и сравнивать множество звёздных систем. Его данные помогут обнаруживать планеты, которые раньше были слишком слабыми для уверенного поиска, и уточнять статистику планет у разных типов звёзд.
</a:t>
            </a:r>
            <a:endParaRPr lang="en-US" sz="616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Roman Space Telescope: большой обзор неба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Высокоточные спектрографы позволят извлекать из слабого света планеты больше информации, чем прежде. По ним будут определять химические следы в атмосферах и отслеживать малые изменения, связанные с погодой, вращением и свойствами поверхности, если она доступна для исследования.
</a:t>
            </a:r>
            <a:endParaRPr lang="en-US" sz="605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Спектрографы нового поколения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телескоп создаётся для наблюдений с беспрецедентной чувствительностью, поэтому он сможет изучать более тусклые и удалённые планеты. Особенно важны будут точные измерения, которые помогут различать размеры, орбиты и состав атмосфер. Именно такие инструменты расширяют границы наблюдаемой Вселенной.
</a:t>
            </a:r>
            <a:endParaRPr lang="en-US" sz="563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Extremely Large Telescope: шаг к более слабым мирам
</a:t>
            </a:r>
            <a:endParaRPr lang="en-US" sz="86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открытия и новые телескопы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планеты расширяют границы привычного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далёких планет показывает, что Земля — лишь один из многих возможных вариантов. Чем больше мы узнаём о чужих мирах, тем точнее понимаем происхождение планет и условия для 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2026-05-31T18:19:23Z</dcterms:created>
  <dcterms:modified xsi:type="dcterms:W3CDTF">2026-05-31T18:19:23Z</dcterms:modified>
</cp:coreProperties>
</file>