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— помощники на улице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подсказывают, как идти и ехать безопасно.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указателей к правилам для всех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появились, чтобы люди не путались в пути. Сегодня они нужны и водителям, и пешеходам, и велосипедистам. Вместе со светофором и разметкой они делают улицы понятнее и безопаснее для всех без исключения.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дорожных знаков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заранее говорят о возможной опасности: о повороте, скользкой дороге, переезде или детях рядом с проезжей частью. Такой знак словно шепчет: «Будь внимательнее!»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показывают, что делать нельзя. Они запрещают опасные действия и помогают не заходить туда, где движение может быть рискованным или совсем закрытым.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Предписывающие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знаки подсказывают, как правильно двигаться: прямо, направо, налево или по пешеходной дорожке. Они не ругают, а дружелюбно направляют.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сообщают полезные сведения: где переход, остановка, парковка или подземный переход. С ними легче быстро найти нужное место и не растеряться на улице.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 знаки: осторожно, впереди опасность
</a:t>
            </a:r>
            <a:endParaRPr lang="en-US" sz="2203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знаки выглядят как треугольник с красной каймой. Он сразу привлекает внимание и заранее показывает: впереди может быть место, где нужно действовать осторожно.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 знаки сообщают о повороте, неровной дороге, железнодорожном переезде или скользком участке. Благодаря этому человек успевает подготовиться и не спешить.
</a:t>
            </a:r>
            <a:endParaRPr lang="en-US" sz="87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про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знаке изображены дети. Это особенно важно возле школы, двора или площадки. Такой знак напоминает водителям сбавить скорость и смотреть по сторонам.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вместо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предупреждающий знак, лучше стать внимательнее и не отвлекаться. На дороге даже маленькая спешка может превратиться в большую неприятность, а осторожность всегда помогает.
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Запрещающие знаки обычно круглые и заметные издалека. Красная рамка сразу говорит: здесь есть строгий запрет, который нужно обязательно выполнить.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закрыт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запрещают вход или движение в опасное место. Они защищают людей от участков, где можно попасть в неприятную или очень рискованную ситуацию.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для велосипедов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знаки, которые запрещают проезд велосипедистам. Это значит, что рядом находится место, где лучше выбрать другой путь и не ехать дальше.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Пешеходам тоже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 говорит, что пешеходам идти нельзя. Это не каприз, а забота о безопасности: за знаком может быть дорога, стройка или другое опасное место.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Запрещающие знаки: так делать нельзя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Предписывающие знаки: как нужно двигаться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знаки синие и круглые. Уже по цвету понятно, что они не запрещают, а подсказывают правильное направление движения.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стрелку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внутри знака показывает, куда можно ехать или идти. Она помогает не гадать, а сразу выбрать верный и безопасный путь.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может разрешать движение только прямо, направо, налево или по пешеходной дорожке. Он как вежливый помощник, который говорит: «Иди вот так».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Двигаемся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следует такому знаку, движение становится понятным для всех. Меньше путаницы — меньше ошибок, а значит, путь проходит спокойнее и безопаснее.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356" y="1844204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331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8719" y="1844204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знаки: полезные подсказки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 место, где можно безопасно перейти улицу. Он помогает не искать дорогу наугад и сразу выбрать правильный путь через проезжую часть.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подсказывает, что перейти улицу можно под землёй. Это удобно там, где дорога широкая или движение очень оживлённое.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автобуса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сообщает, где останавливается общественный транспорт. С ним легче понять, где ждать автобус и не стоять в неправильном месте.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помогает быстро найти место для стоянки автомобиля. Он особенно полезен в городе, где важно не мешать движению и не теряться среди улиц.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знаки: где найти помощь и удобства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знаки могут указывать на больницу или пункт связи. Это важно в дороге, когда нужно быстро найти помощь или сообщить о случившемся.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Заправка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длинной дороге такие знаки подсказывают, где можно заправиться, сделать остановку и немного отдохнуть. Они помогают не уставать и двигаться дальше спокойно.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Туалет и кафе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особенно полезны в пути семьям с детьми. Они показывают, где можно сделать удобную остановку, перекусить или решить бытовые нужды.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знаки делают поездку удобнее, потому что нужные места находятся быстрее. Человек меньше волнуется и не тратит время на долгие поиски.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особенно важны для пешеходов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подсказывает место, где улицу можно переходить безопаснее всего. Его особенно важно замечать рядом со школой, остановкой и оживлённой дорогой.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перейти улицу можно под дорогой. Такой вариант помогает пешеходам не встречаться с машинами на одном уровне.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запрещено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пешеход видит такой знак, значит, идти дальше нельзя. За ним может быть опасный участок, где лучше выбрать другой маршрут.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Осторожно, дети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напоминает всем быть особенно внимательными рядом со школой, во дворе или у детской площадки. Здесь лучше не спешить и смотреть по сторонам.
</a:t>
            </a:r>
            <a:endParaRPr lang="en-US" sz="10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школы часто стоят знаки перехода и предупреждения о детях. Они помогают водителям ехать внимательнее, а ученикам — не выбегать на дорогу.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машины должны двигаться очень спокойно, потому что здесь играют дети и гуляют взрослые. Знаки напоминают водителям сбавлять скорость и быть вежливыми.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по 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Пешеходам во дворе и у школы тоже нужно быть внимательными. Даже знакомое место требует осторожности: лучше посмотреть налево и направо, прежде чем идти дальше.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рядом со школой и во дворе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внимание!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знаки обычно предупреждают об опасности заранее. Увидев такой знак, пешеход или водитель понимает: впереди нужно быть особенно осторожным и не торопиться.
</a:t>
            </a:r>
            <a:endParaRPr lang="en-US" sz="1041" dirty="0"/>
          </a:p>
        </p:txBody>
      </p:sp>
      <p:sp>
        <p:nvSpPr>
          <p:cNvPr id="13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правило или 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знаки чаще всего сообщают, что можно делать, а что нельзя. По красной рамке легко заметить строгий запрет, а синий фон подсказывает правило движения.
</a:t>
            </a:r>
            <a:endParaRPr lang="en-US" sz="1056" dirty="0"/>
          </a:p>
        </p:txBody>
      </p:sp>
      <p:sp>
        <p:nvSpPr>
          <p:cNvPr id="14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такой формы обычно помогают сориентироваться на улице. Они подсказывают, где переход, остановка, парковка или другой нужный объект, чтобы человек не растерялся.
</a:t>
            </a:r>
            <a:endParaRPr lang="en-US" sz="1041" dirty="0"/>
          </a:p>
        </p:txBody>
      </p:sp>
      <p:sp>
        <p:nvSpPr>
          <p:cNvPr id="15" name="Text 4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— самый заметный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сразу бросается в глаза и привлекает внимание к важному правилу. Поэтому его используют там, где нужно быстро остановиться, посмотреть и не ошибиться.
</a:t>
            </a:r>
            <a:endParaRPr lang="en-US" sz="1041" dirty="0"/>
          </a:p>
        </p:txBody>
      </p:sp>
      <p:sp>
        <p:nvSpPr>
          <p:cNvPr id="16" name="Text 5"/>
          <p:cNvSpPr txBox="1"/>
          <p:nvPr/>
        </p:nvSpPr>
        <p:spPr>
          <a:xfrm>
            <a:off x="6307612" y="2886925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жёлтый помогают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помогает спокойно ориентироваться, а жёлтый делает знак особенно заметным. Такие цвета хорошо видны издалека и подсказывают, что место требует внимания.
</a:t>
            </a:r>
            <a:endParaRPr lang="en-US" sz="1011" dirty="0"/>
          </a:p>
        </p:txBody>
      </p:sp>
      <p:sp>
        <p:nvSpPr>
          <p:cNvPr id="17" name="Text 6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цвет знака помогают его узнать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подсказывает, к какой группе относится знак. Треугольник предупреждает, круг говорит о запрете или правиле, а квадрат и прямоугольник чаще сообщают полезную информацию.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читаем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формы и цвета нужно рассмотреть картинку внутри знака. Она показывает переход, опасность, движение или нужное место, поэтому знак можно понять даже без слов.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цвет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быстрее понять смысл знака. Красный предупреждает и запрещает, синий ориентирует, а жёлтый выделяет важное место и заставляет посмотреть внимательнее.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«читать» дорожный знак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впереди знак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понять знак и выбрать безопасное действие на улице.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869" y="1387800"/>
            <a:ext cx="16743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988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088" y="1394430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6094" y="1387800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знаки для третьеклассника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 место, где можно безопасно перейти дорогу. Ребёнку важно искать его заранее, чтобы не выбегать на проезжую часть в последнюю секунду.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напоминает водителям и пешеходам, что рядом могут быть школьники. Здесь нужно идти спокойнее, смотреть по сторонам и не спешить, даже если очень хочется.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пешеходов запрещено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говорит, что идти здесь нельзя. Он помогает не попасть в опасное место, где может быть движение машин, ремонт или другой риск.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подсказывает, что улицу лучше перейти не сверху, а через подземный переход. Это удобный и безопасный путь, особенно если движение очень оживлённое.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автобуса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помогает быстро найти место, где останавливается общественный транспорт. Он полезен и детям, и взрослым, потому что ожидание становится понятнее и спокойнее.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дорожных знаков помогают быстро понять, как вести себя на улице.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Российской Федерации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замечает знак вовремя, ему легче выбрать безопасное действие. Один пропущенный знак может превратить обычный путь в опасную ситуацию.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разных местах города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знаков для пешеходов, переходов и парковки. Они помогают людям не теряться среди домов, машин и перекрёстков, где движение обычно особенно оживлённое.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трасса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трассах чаще встречаются предупреждающие знаки и указатели направления. Они заранее сообщают о поворотах, развязках и других изменениях, чтобы поездка была спокойнее и понятнее.
</a:t>
            </a:r>
            <a:endParaRPr lang="en-US" sz="820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школы знаки особенно напоминают о внимательности и снижении скорости. Здесь часто появляются предупреждения о детях и переходах, потому что вокруг много ребят и родителей.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и жилые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знаки помогают машинам двигаться медленно, а пешеходам — смотреть по сторонам. Это особенно важно там, где играют дети и часто гуляют семьи.
</a:t>
            </a:r>
            <a:endParaRPr lang="en-US" sz="8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устроить маленькую прогулку-исследование и искать знаки рядом с домом или школой. Ребёнок замечает форму, цвет и картинку, а потом сравнивает увиденное с тем, что уже запомнил. Так знаки превращаются в интересную игру, а не в скучный список.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Прогулка-исследование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легко запомнить через ассоциации. Треугольник можно сравнить с «сигналом осторожности», круг — с «строгим правилом», а квадрат — с «подсказкой». Такие сравнения помогают быстро вспоминать смысл знака, когда он появляется на улице.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предметами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знак встречается на знакомом пути, тем быстрее он откладывается в памяти. Если ребёнок видит его у перехода, у остановки или во дворе, он начинает узнавать знак почти автоматически. Память любит повторение, особенно если оно полезное.
</a:t>
            </a:r>
            <a:endParaRPr lang="en-US" sz="866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нужном месте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дорожные знаки без скуки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выполняет правило знака, он не мешает окружающим и не заставляет их волноваться. На улице это особенно важно, потому что безопасность зависит от каждого участника движения.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помогают остановиться, посмотреть по сторонам и выбрать верный путь. Такая привычка делает движение спокойнее и уменьшает количество ошибок, которые часто случаются в спешке.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Пешеход, водитель и велосипедист становятся одной командой, если все соблюдают правила. Тогда дорога работает как хорошо настроенный механизм: без лишнего шума, путаницы и неприятных сюрпризов.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знаки — значит быть вежливым и внимательным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уметь после знакомства со знаками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знак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замечать форму, цвет и рисунок внутри знака. Тогда даже на оживлённой улице ребёнок сможет понять смысл без долгих раздумий и не растеряется.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знакомые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запоминать знаки у школы, перехода и остановки. Они чаще всего подсказывают безопасный путь, поэтому помогают вовремя выбрать правильное действие.
</a:t>
            </a:r>
            <a:endParaRPr lang="en-US" sz="1045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 увиден вовремя, нужно не бежать вперёд по привычке, а сначала подумать. Такая простая привычка делает дорогу домой и в школу намного спокойнее.
</a:t>
            </a:r>
            <a:endParaRPr lang="en-US" sz="1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дорожные знаки берегут людей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помогают нам каждый день: предупреждают, запрещают и подсказывают. Если замечать их вовремя и выполнять правила, дорога становится понятной, спокойной и безопасной для всех.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2026-05-26T03:29:30Z</dcterms:created>
  <dcterms:modified xsi:type="dcterms:W3CDTF">2026-05-26T03:29:30Z</dcterms:modified>
</cp:coreProperties>
</file>