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растения: строение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побег помогает растению расти, питаться и размножаться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находится над почвой, получает свет и несет листья, где идет фотосинтез. По стеблю перемещаются вода и вещества, а почки дают начало новым органам и цветкам.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нужен побег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побег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 — главная часть побега. Он соединяет листья и почки, удерживает их в нужном положении и служит путем для передвижения воды, минеральных солей и органических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прикрепляются к стеблю в узлах и обычно располагаются так, чтобы лучше улавливать свет. Именно в них образуются органические вещества, необходимые растению для роста.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находятся на конце побега и в пазухах листьев. Они защищают зачаточные органы и помогают растению образовывать новые побеги, листья или цветки.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 — это места на стебле, где прикрепляются листья и часто располагаются почки. По ним удобно определять, где заканчивается один участок побега и начинается следующий.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 — участки стебля между двумя узлами. Их длина влияет на внешний вид побега: у одних растений они короткие, у других заметно вытянутые.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 — главная ось побега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стеблю вода и минеральные вещества поднимаются от корня к листьям. Этот поток необходим для питания растения и поддержания его жизнедеятельности в течение всего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 плоды над землей, помогая им получать свет и быть заметными для опылителей. Без прочной опоры надземные органы не могли бы нормально развиваться.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строение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травянистых растений стебель обычно мягкий и зеленый, а у деревьев и кустарников — более твердый и древесный. Это связано с разными условиями жизни и способом роста.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распределяет вещества, образованные в листьях, по всему растению. Так питательные соединения поступают к растущим частям, почкам, цветкам и другим органам.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побега выполняет свою работу, но все элементы действуют как единая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работает как согласованный комплекс: одни части поддерживают растение, другие обеспечивают питание и рост.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«Побег растения»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побега и их 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не только поддерживает растение, но и связывает его органы в единую систему обмена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побега связана с фотосинтезом, однако остальные функции тоже необходимы для жизни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«Побег растения», учебная интерпретация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побега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 побеге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цвет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листа находятся хлоропласты с хлорофиллом. Это вещество придает листьям зеленый цвет и помогает им использовать солнечный свет для образования органических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Крепление к стеблю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прикрепляются к стеблю в узлах, поэтому побег образует удобную систему расположения органов. Такое размещение помогает листьям не затенять друг друга и лучше получать свет.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листья обмениваются газами с воздухом. Растение получает углекислый газ и выделяет кислород, поэтому листья участвуют не только в питании, но и в дыхании.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испаряют воду, и это помогает движению веществ по растению. Испарение также регулирует температуру и показывает, насколько активно работает побег.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побега в течение 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изменений: от пробуждения почки до образования новых органов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на самом конце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верхушке побега находится почка, которая задает направление его роста. Она незаметно увеличивает длину побега и помогает ему вытягиваться к свету. На молодой веточке именно она отвечает за появление новых участков стебля.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 пазухах листьев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бокам побега, там, где лист соединяется со стеблем, находятся боковые почки. Из них могут вырасти новые побеги, которые делают растение более густым, или цветочные побеги, готовящие растение к цветению.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на одной ветке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смородины, сирени или яблони можно заметить, что почки выглядят не одинаково и располагаются по-разному. Одни из них помогают ветке расти дальше, другие сохраняют зачатки будущих цветов и новых веточек.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Верхушечная и боковые почки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и подземные побеги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находятся над поверхностью почвы и несут листья, почки и цветки. Такие побеги хорошо освещены, поэтому активно участвуют в фотосинтезе и росте растения.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растут в почве и помогают пережить холод или засуху. В них запасаются питательные вещества, которые растение использует, когда условия становятся благоприятными.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подземным побегам относят корневище, клубень и луковицу. Они выглядят по-разному, но выполняют сходные задачи: запасают вещества и помогают вегетативному размножению.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побеги над почвой и в почве, и какие задачи выполняет каждый тип.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 зависит от условий жизни: надземные части работают на свету, а подземные помогают переживать неблагоприятный период и размножаться вегетативно.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Ботаника: строение и видоизменения побега (школьный курс)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надземных и подземных побегов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разных растений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225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берёзы древесный, прочный и сильно ветвится. Такая форма помогает дереву выдерживать нагрузку, расширять крону и размещать множество листьев на освещённой поверхности.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3225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подсолнечника побег обычно высокий и прямостоячий: он поднимает листья и соцветие выше, чтобы растение получало больше света и могло образовать крупную корзинку.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2598" y="3855416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земляники образуются длинные ползучие побеги — усы. Они быстро распространяют растение по поверхности почвы и помогают ему образовывать новые розетки.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96898" y="275754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побегов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строение побегов связано с образом жизни растения: одни виды лучше тянутся к свету, другие укрепляются, а третьи активно расселяются по территории.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896898" y="1659661"/>
            <a:ext cx="240918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пшеницы стебель тонкий и полый, что делает его достаточно лёгким и одновременно прочным для травянистого растения с узкими листьями.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зависит от количества хлоропластов и доступа света, поэтому разные органы растения участвуют в нём неодинаково.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 — главный орган фотосинтеза; зелёный стебель помогает, но заметно слабее, а цветок почти не участвует в образовании органических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интенсивности фотосинтеза в органах растения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фотосинтез идет особенно активно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971" y="1285750"/>
            <a:ext cx="3801708" cy="287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побега для растения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63725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растёт вверх и в стороны, чтобы листья получали больше света. Это повышает эффективность фотосинтеза и помогает растению лучше питаться и развиваться.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456296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побеге формируются листья, цветки и плоды. Благодаря этому растение может не только расти, но и переходить к размножению.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9775" y="3648874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корень, листья и цветки в единую систему. Он проводит вещества, а побег в целом обеспечивает согласованную работу всех надземных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цветка и плода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органов размножения у растений: цветок формируется из почки на побеге, затем после опыления появляется плод.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353" y="0"/>
            <a:ext cx="29534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 жизни 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употребляет в пищу молодые побеги спаржи, а также видоизменённые побеги — луковицы лука и клубни картофеля, которые содержат запас питательных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побеги деревьев дают древесину. Её используют в строительстве, для изготовления мебели и бумаги, поэтому побеги важны не только для природы, но и для 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кустарники и цветущие растения украшают сады, парки и школьные участки. Их побеги создают красивую форму кроны и поддерживают цветение.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выращивание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многих растений легко укореняются или дают новые растения из усов, черенков и клубней. Это удобно при выращивании культурных и комнатных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что побег занимает заметную часть в жизни растения, но без корня и других органов оно не сможет существовать.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отвечает за рост и образование органических веществ, однако полноценная жизнь растения возможна только при совместной работе всех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функций основных органов растения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 их 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помогают отличить побег от корня: стебель, листья и почки.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растении видны эти три признака, перед вами побег. Они помогают отличить его от корня даже у молодых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побега в школьном курсе ботаники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ты запомнил части побега и их основные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части побега своя функция, но вместе они обеспечивают рост, питание и развитие всего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«Побег»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 побега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 — основа надземной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объединяет стебель, листья и почки в единую систему. Он помогает растению расти, питаться, образовывать цветки и плоды, а значит, играет ключевую роль в его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2026-05-31T20:05:04Z</dcterms:created>
  <dcterms:modified xsi:type="dcterms:W3CDTF">2026-05-31T20:05:04Z</dcterms:modified>
</cp:coreProperties>
</file>