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подобных треугольников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форма, разные размеры — это подобие треугольников.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подобные треугольники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позволяет сравнивать фигуры, которые выглядят одинаково, но имеют разные размеры. Оно встречается в чертежах, картах, макетах и измерениях, где важно работать с пропорциями и углами.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значит, что треугольники подобны
</a:t>
            </a:r>
            <a:endParaRPr lang="en-US" sz="3500" dirty="0"/>
          </a:p>
        </p:txBody>
      </p:sp>
      <p:sp>
        <p:nvSpPr>
          <p:cNvPr id="10" name="Text 2"/>
          <p:cNvSpPr txBox="1"/>
          <p:nvPr/>
        </p:nvSpPr>
        <p:spPr>
          <a:xfrm>
            <a:off x="1076400" y="2131700"/>
            <a:ext cx="4751100" cy="5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подобных треугольников соответствующие углы одинаковы, поэтому форма фигуры не меняется. Меняться могут только размеры, а значит, треугольник можно увеличить или уменьшить без потери сходства.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076400" y="1800500"/>
            <a:ext cx="47511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033750" y="4256150"/>
            <a:ext cx="4751100" cy="5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записывают так: ΔABC ∼ ΔA1B1C1. Порядок букв показывает, какие вершины, углы и стороны нужно сравнивать между собой.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033750" y="3924950"/>
            <a:ext cx="47511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подобия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2555075" y="3193925"/>
            <a:ext cx="4751100" cy="5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Соответствующие стороны подобных треугольников относятся друг к другу одинаково. Если одна сторона увеличилась в несколько раз, все остальные изменяются в том же отношении.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2555075" y="2862725"/>
            <a:ext cx="47511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Пропорциональные стороны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4200" y="2087925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838" y="2131725"/>
            <a:ext cx="468000" cy="37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63238" y="2087921"/>
            <a:ext cx="404250" cy="462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углы у подобных треугольников
</a:t>
            </a:r>
            <a:endParaRPr lang="en-US" sz="3800" dirty="0"/>
          </a:p>
        </p:txBody>
      </p:sp>
      <p:sp>
        <p:nvSpPr>
          <p:cNvPr id="9" name="Text 2"/>
          <p:cNvSpPr txBox="1"/>
          <p:nvPr/>
        </p:nvSpPr>
        <p:spPr>
          <a:xfrm>
            <a:off x="632325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подобных треугольников все соответствующие углы равны попарно. Это главный признак одинаковой формы, даже если один треугольник больше или меньше другого.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2325" y="264430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пары углов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31850" y="3216300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увеличении или уменьшении фигуры углы сохраняются. Поэтому треугольники с одинаковыми углами остаются подобными, независимо от длины их сторон.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531850" y="2644250"/>
            <a:ext cx="21384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не влияет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6431375" y="3110467"/>
            <a:ext cx="21597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углы совпадают, контур треугольника повторяется точно. Именно поэтому равенство углов позволяет быстро распознавать подобные фигуры.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6431375" y="2614450"/>
            <a:ext cx="2138400" cy="4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форма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64219" y="360000"/>
            <a:ext cx="4178212" cy="4775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60325" y="360000"/>
            <a:ext cx="5959200" cy="10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Сходственные стороны и коэффициент подобия
</a:t>
            </a:r>
            <a:endParaRPr lang="en-US" sz="3800" dirty="0"/>
          </a:p>
        </p:txBody>
      </p:sp>
      <p:sp>
        <p:nvSpPr>
          <p:cNvPr id="12" name="Text 2"/>
          <p:cNvSpPr txBox="1"/>
          <p:nvPr/>
        </p:nvSpPr>
        <p:spPr>
          <a:xfrm>
            <a:off x="643500" y="4302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схеме удобно видеть одинаковую форму и разные размеры двух треугольников. Подписи вершин и сторон помогают не перепутать соответствующие элементы при сравнении.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643500" y="4135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рисунок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643500" y="3464642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общее отношение соответствующих сторон, обозначаемое буквой k. Если k = 3, то каждая сторона второго треугольника в три раза больше соответствующей стороны первого.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643500" y="3296901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подобия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643500" y="2626309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всех пар сходственных сторон отношение одинаково. Это означает, что треугольники отличаются только масштабом, а не формой, и их можно сравнивать через одно число.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643500" y="2458568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Одинаковое отношение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43500" y="1787975"/>
            <a:ext cx="3514800" cy="33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Сходственными называют стороны, которые лежат напротив равных углов. Именно их длины сравнивают в подобных треугольниках, чтобы установить соответствие между фигурами.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643500" y="1620235"/>
            <a:ext cx="3331500" cy="15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стороны сравнивают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что каждая сторона возрастает в одинаковое число раз, поэтому сравнение удобно вести по отношениям.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соответствующие стороны изменяются пропорционально; коэффициент 2 подтверждает подобие и сохраняет форму треугольника.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изменяются стороны при одном коэффициенте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данным из условия задания.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2156924"/>
            <a:ext cx="4839600" cy="15444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подобия удобно сравнить в одной таблице: по углам, по двум сторонам и углу между ними, по трём сторонам.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Достаточно проверить один из трёх признаков, чтобы доказать подобие треугольников.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признака подобия треугольников
</a:t>
            </a:r>
            <a:endParaRPr lang="en-US" sz="3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выбора признака подобия по данным задачи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проверки подобия треугольников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подобия по двум углам
</a:t>
            </a:r>
            <a:endParaRPr lang="en-US" sz="3500" dirty="0"/>
          </a:p>
        </p:txBody>
      </p:sp>
      <p:sp>
        <p:nvSpPr>
          <p:cNvPr id="9" name="Text 2"/>
          <p:cNvSpPr txBox="1"/>
          <p:nvPr/>
        </p:nvSpPr>
        <p:spPr>
          <a:xfrm>
            <a:off x="360250" y="3141609"/>
            <a:ext cx="2679300" cy="15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два угла одного треугольника равны двум углам другого, треугольники подобны. Этого достаточно, чтобы установить одинаковую форму без дополнительных вычислений.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0250" y="2426022"/>
            <a:ext cx="26793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двух углов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7150" y="3141609"/>
            <a:ext cx="2679300" cy="15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AA особенно полезен в задачах, где известны только углы. Он позволяет быстро сделать вывод о подобии и сэкономить время на проверках.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097150" y="2426022"/>
            <a:ext cx="26793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удобный признак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3228700" y="3141609"/>
            <a:ext cx="2679300" cy="15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углов треугольника равна 180°, поэтому при равенстве двух углов автоматически совпадает и третий. Это подтверждает полное соответствие фигур.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228700" y="2426022"/>
            <a:ext cx="26793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угол тоже совпадает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подобия по двум сторонам и углу между ними
</a:t>
            </a:r>
            <a:endParaRPr lang="en-US" sz="38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находят две стороны одного треугольника и две соответствующие стороны другого. Важно, чтобы именно эти стороны должны сравниваться между собой.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1. Выбрать стороны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6091375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стороны пропорциональны, а угол между ними равен, треугольники подобны. Этот способ часто применяют в чертежах, построениях и измерительных задачах.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091375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3. Сделать вывод
</a:t>
            </a:r>
            <a:endParaRPr lang="en-US" sz="1600" dirty="0"/>
          </a:p>
        </p:txBody>
      </p:sp>
      <p:sp>
        <p:nvSpPr>
          <p:cNvPr id="12" name="Text 6"/>
          <p:cNvSpPr txBox="1"/>
          <p:nvPr/>
        </p:nvSpPr>
        <p:spPr>
          <a:xfrm>
            <a:off x="3225850" y="2835750"/>
            <a:ext cx="26016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сравнивают угол между выбранными сторонами. Если он одинаковый, появляется основание для использования признака SAS.
</a:t>
            </a:r>
            <a:endParaRPr lang="en-US" sz="1400" dirty="0"/>
          </a:p>
        </p:txBody>
      </p:sp>
      <p:sp>
        <p:nvSpPr>
          <p:cNvPr id="13" name="Text 7"/>
          <p:cNvSpPr txBox="1"/>
          <p:nvPr/>
        </p:nvSpPr>
        <p:spPr>
          <a:xfrm>
            <a:off x="3225850" y="224370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 2. Проверить угол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60325" y="4534300"/>
            <a:ext cx="35850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геометрии: признак подобия по трём сторонам (SSS).
</a:t>
            </a:r>
            <a:endParaRPr lang="en-US" sz="109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1699975"/>
            <a:ext cx="3414300" cy="22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признак полезен, когда в задаче известны только длины сторон и нужно быстро проверить одинаковую форму фигур.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4662650" y="3172975"/>
            <a:ext cx="3173400" cy="94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сторон достаточно, чтобы доказать подобие без сравнения углов.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видно, что одинаковое отношение сохраняется для всех пар сторон, а значит, треугольники имеют одну и ту же форму.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значение отношения равно 2, поэтому данные треугольники подобны, а второй треугольник вдвое больше первого.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коэффициента подобия в примерах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числовые примеры по теме подобия треугольников; 2025.
</a:t>
            </a:r>
            <a:endParaRPr lang="en-US" sz="113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325" y="1507881"/>
            <a:ext cx="2601600" cy="137193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25850" y="1507881"/>
            <a:ext cx="2601600" cy="13719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1375" y="1507881"/>
            <a:ext cx="2601600" cy="137193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в жизни: масштаб и модели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36032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архитектор делает план здания, он уменьшает реальные размеры, сохраняя пропорции. По такому чертежу можно точно рассчитать комнаты, стены и расстояния между объектами. Без подобия правильный план превратился бы просто в рисунок без измерений.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Чертёж, который помогает строить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225850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улицы, реки и здания выглядят намного меньше, чем в действительности, но их взаимное расположение остаётся верным. Благодаря этому можно ориентироваться в городе, выбирать маршрут и оценивать расстояния, не измеряя местность напрямую.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225850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как уменьшенная реальность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091375" y="3515375"/>
            <a:ext cx="26016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Макет моста или здания позволяет увидеть форму объекта до строительства. Инженер проверяет, как будут выглядеть опоры, пролёты и углы соединения. Подобие делает модель понятной и полезной для точных расчётов.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091375" y="2921676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Модель, по которой удобно сравнивать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325" y="2205414"/>
            <a:ext cx="4535700" cy="14474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подобных треугольников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Сравните, что сохраняется и как изменяются размеры при подобии.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Углы и форма не меняются, а размеры растут по правилу коэффициента подобия; площадь изменяется быстрее, чем стороны.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подобных фигур из школьного курса геометрии.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23689" y="1572300"/>
            <a:ext cx="1880059" cy="284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 определении подобия
</a:t>
            </a:r>
            <a:endParaRPr lang="en-US" sz="35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60350" y="2181138"/>
            <a:ext cx="1882800" cy="16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перепутать вершины, можно сравнить не те углы и стороны. Тогда вывод будет ошибочным, даже если на рисунке треугольники кажутся похожими.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1572298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Неверное соответствие вершин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541347" y="2181138"/>
            <a:ext cx="1882800" cy="16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или близкие длины ещё не доказывают подобие. Нужно обязательно установить правильный порядок соответствующих сторон и убедиться, что выполняется один из признаков.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541322" y="1572298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только по длинам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903315" y="2181138"/>
            <a:ext cx="1882800" cy="16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треугольники совпадают и по форме, и по размеру, а подобные могут отличаться масштабом. Поэтому эти понятия нельзя заменять друг другом.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903290" y="1572298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равенством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по равным углам устанавливают порядок соответствующих вершин и записывают подобие треугольников.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4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записывают соответствие вершин
</a:t>
            </a:r>
            <a:endParaRPr lang="en-US" sz="3459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особенно помогает, когда объект нельзя измерить напрямую: например, слишком высокое здание, широкую реку или длинную тень.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сферах важны одна форма и разный масштаб, поэтому подобие удобно для моделей, планов и косвенных измерений.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используют подобные треугольники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Тематическая схема применения подобия в школьном курсе геометрии; значения условные.
</a:t>
            </a:r>
            <a:endParaRPr lang="en-US" sz="113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подобие помогает в вычислениях
</a:t>
            </a:r>
            <a:endParaRPr lang="en-US" sz="3500" dirty="0"/>
          </a:p>
        </p:txBody>
      </p:sp>
      <p:sp>
        <p:nvSpPr>
          <p:cNvPr id="9" name="Text 2"/>
          <p:cNvSpPr txBox="1"/>
          <p:nvPr/>
        </p:nvSpPr>
        <p:spPr>
          <a:xfrm>
            <a:off x="360250" y="3141609"/>
            <a:ext cx="2679300" cy="15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известен коэффициент подобия, можно сразу вычислить недостающую сторону, умножив или разделив известную длину. Это экономит время и помогает избежать лишних построений.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0250" y="2426022"/>
            <a:ext cx="26793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Находим неизвестную сторону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7150" y="3141609"/>
            <a:ext cx="2679300" cy="15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меняется в квадрате коэффициента подобия. Поэтому при увеличении сторон в 2 раза площадь возрастает уже в 4 раза, а не в 2.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097150" y="2426022"/>
            <a:ext cx="26793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Определяем площадь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3228700" y="3141609"/>
            <a:ext cx="2679300" cy="15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Периметры подобных фигур меняются так же, как и стороны, то есть в k раз. Поэтому достаточно знать один коэффициент, чтобы быстро сравнить суммы сторон.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3228700" y="2426022"/>
            <a:ext cx="2679300" cy="4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периметр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23689" y="1572300"/>
            <a:ext cx="1880059" cy="284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5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Мини-пример распознавания подобия
</a:t>
            </a:r>
            <a:endParaRPr lang="en-US" sz="35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60350" y="2181138"/>
            <a:ext cx="1882800" cy="16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 двух треугольников углы равны 50°, 60° и 70°, то они подобны по признаку двух углов. Достаточно совпадения двух пар, чтобы сделать вывод о третьем угле.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1572298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углов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2541347" y="2181138"/>
            <a:ext cx="1882800" cy="16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треугольников со сторонами 4 см, 6 см, 8 см и 2 см, 3 см, 4 см отношения соответствующих сторон одинаковы. Это значит, что коэффициент подобия равен 2.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541322" y="1572298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сторон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6903315" y="2181138"/>
            <a:ext cx="1882800" cy="168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набора данных подтверждают подобие, но используют разные признаки. В задачах важно выбрать тот способ проверки, который лучше подходит к данному условию.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6903290" y="1572298"/>
            <a:ext cx="18828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по примеру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треугольники узнают по равным углам и пропорциональным сторонам. Зная признаки подобия, легко решать задачи, работать с масштабом и находить неизвестные размеры.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Подобие: ключ к сравнению фигур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2026-05-29T03:49:54Z</dcterms:created>
  <dcterms:modified xsi:type="dcterms:W3CDTF">2026-05-29T03:49:54Z</dcterms:modified>
</cp:coreProperties>
</file>