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древности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узнавали Землю до компаса, карт и современных измерений.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узнавали мир без современных приборов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древности не существовало компаса, GPS и точных карт. Ориентировались по Солнцу, звездам, рекам, горам и очертаниям берегов. Знания нужны были для торговли, переселений, налогов, походов и связи между городами.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географические сведения в древних государствах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в III–II тысячелетиях до н. э. первые описания местности появились в Месопотамии и Египте. Землю изображали на глиняных табличках и папирусе, чтобы фиксировать важные участки.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разливов рек землю приходилось заново распределять. Поэтому географические сведения становились практичным инструментом управления, а не просто рассказами о дальних странах.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ранних схемах отмечали реки, поля и дороги, а также границы владений и города. Такие записи помогали понимать, что где находится, и планировать хозяйственные дела.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 главные пути передвижения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Нил: опора жизни в Египте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связывал поселения Египта и служил транспортной «дорогой» внутри страны. По реке перевозили зерно, камень и людей, поэтому география напрямую влияла на благополучие.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и Евфрат: городская Месопотамия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долинах Тигра и Евфрата возникали и развивались города Месопотамии. Вода давала возможность выращивать урожай и поддерживать жизнь, а рядом проходили удобные маршруты.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 направления работы разных культур, а не «величину» их вклада в цифрах.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развивали географию по-своему: одни искали путь по морю, другие — способы измерять и фиксировать данные.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древних народов в географию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0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по школьным курсам истории и географии; количественные значения — условные для сравнения направлений.
</a:t>
            </a:r>
            <a:endParaRPr lang="en-US" sz="110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— мореплаватели древнего мира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жили на восточном берегу Средиземного моря и с XII века до н. э. славились как моряки. Они создавали надежные суда и перевозили ценные товары.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грузов были кедр, стекло, ткани и пурпурные красители. Такой набор ценностей требовал точных маршрутов и умения ориентироваться в пути, даже когда берег постоянно исчезает.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Финикийские корабли ходили вдоль берегов Африки, Азии и Европы. По итогам плаваний накапливался опыт: моряки лучше знали гавани, острова и особенности течений.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вокруг Африки при фараоне Нехо II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600 года до н. э. финикийские моряки, вероятно по приказу египетского фараона Нехо II, совершили плавание вокруг Африки. О событии писал Геродот, пересказывая рассказы путешественников.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деталь в источнике связана с направлением света: во время пути солнце оказалось справа. Это соответствует движению в Южном полушарии, поэтому эпизод вызывает особый интерес у историков.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47833"/>
            <a:ext cx="10121400" cy="48374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древние путешественники и их открытия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они и какие знания принесли: от описаний стран до расчетов и новых маршрутов.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расширяли карту мира: одни давали описания, другие — измерения, а третьи — сведения о дорогах между регионами.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9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авторы и учебные обобщения (Геродот, Эратосфен, Пифей); историко-географические справочники.
</a:t>
            </a:r>
            <a:endParaRPr lang="en-US" sz="1190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и начало научной географии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греки хотели не только собирать сведения, но и объяснять, почему происходят природные явления. Поэтому география постепенно превращалась из «списка мест» в рассуждение о закономерностях.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заметил, что Земля имеет круглую форму. Это было важным шагом к научному подходу: географические представления начали опираться на доводы и наблюдения, а не только на традицию.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 описывал страны и народы, связывая рассказы с наблюдениями. Такие описания помогали понимать различия в природе и культуре, а также уточнять сведения, полученные из разных источников.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использовал наблюдения за тенями для вычислений. Благодаря измерениям у географии появилась «математическая опора», и знания о мире стали более проверяемыми.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Сиене в день летнего солнцестояния Солнце было почти в зените, а в Александрии тень заметно отличалась.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значение окружности оказалось близким к современному, поэтому древние вычисления выглядят очень точными.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Эратосфен измерил Землю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1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 античной географии: сведения о методе Эратосфена встречаются в историко-научных пересказах; современное значение — из общепринятых справочных данных.
</a:t>
            </a:r>
            <a:endParaRPr lang="en-US" sz="8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древние мореплаватели находили путь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практических приемах ориентирования по видимым ориентирам и многократном повторении маршрутов.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18344"/>
            <a:ext cx="753300" cy="66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03419"/>
            <a:ext cx="753300" cy="66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Пифея на север Европы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летние дни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Пифей отправился из Массалии и описал северные широты, где летом солнце почти не заходило. Он связывал это с заметным изменением света и сменой ритмов жизни у местных народов.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море и погодные условия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Пифея много внимания уделено морю и его характеру: холод, особенности волн и ветров. Такие наблюдения помогали другим мореходам заранее учитывать риски и планировать переходы по сезонам.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Жизнь, связанная с рыболовством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Пифей передавал сведения о том, как люди выживали в северных землях. Он отмечал зависимость хозяйства от рыбы, что делает его сообщения особенно ценными для понимания быта и экономики тех мест.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 для греков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сообщения расширили представления греков о северных странах, которые раньше знали лишь по слухам. Благодаря подробным описаниям природы и людей география становилась понятнее, а вопросы — конкретнее.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52935" y="3184288"/>
            <a:ext cx="5492700" cy="49831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77475" y="419100"/>
            <a:ext cx="14262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Александра Македонского и новые сведения о Востоке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145180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Маршрут, который связал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Александра Македонского в IV веке до н. э. охватили огромные пространства — от Греции и Египта до Персии и Индии. Войско двигалось через реки, горы и пустыни, а путь превращался в настоящую «дорогу знаний».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86375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собирали сведения в пути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армии проходили новые территории, ученые и писцы собирали сведения о землях и народах. После походов представления о Востоке стали точнее, а торговля и обмен знаниями между странами заметно усилились.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контроль речных путей часто приносили больше всего выгоды: обеспечивали продовольствие, богатство и возможность влиять на соседей.
</a:t>
            </a:r>
            <a:pPr algn="l" indent="0" marL="0">
              <a:lnSpc>
                <a:spcPct val="150041"/>
              </a:lnSpc>
              <a:buNone/>
            </a:pPr>
            <a:r>
              <a:rPr lang="en-US" sz="2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Равная важность причин в схеме показывает общий вывод: без понимания дорог, рек и расстояний управление территориями становилось рискованным и менее эффективным.
</a:t>
            </a:r>
            <a:endParaRPr lang="en-US" sz="2299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государствам были нужны географические знания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9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причин из учебного описания темы (количественные значения условные, без конкретных исторических цифр).
</a:t>
            </a:r>
            <a:endParaRPr lang="en-US" sz="11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1756478"/>
            <a:ext cx="10121400" cy="6385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древние карты и источники сведений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разные цивилизации использовали карты и записи для хозяйства, навигации и попыток изобразить устройство мира.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типах источников повторяется одна идея: карты создавались не ради «красоты», а чтобы помогать в практических задачах — от управления землей до безопасного плавания.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примеров из учебного конспекта по теме «Географические открытия древности».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путешествия и Великий шелковый путь
</a:t>
            </a:r>
            <a:endParaRPr lang="en-US" sz="4165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век до н. э.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посол Чжан Цянь отправился описывать земли Центральной Азии и территории западнее Китая. Его маршрут стал источником новых сведений о народах, расстояниях и связях.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Великого шелкового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маршруту перевозили шелк, чай, специи, стекло и металлические изделия. Вместе с товарами распространялись знания о странах, дорогах и обычаях, поэтому обмен был не только торговым, но и культурным.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сведения Чжана Цяня помогли лучше понимать, какие пути соединяют регионы. Это упростило планирование обмена и сделало дальние маршруты более осмысленными для власти и купцов.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наблюдений к карте мира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превращения наблюдений в общую географическую картину через измерения, сравнение и объединение данных.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карты нередко были неточными и смешивали реальные наблюдения с легендами. Без проверки «на месте» рисунок мог закрепиться как истина, хотя факты в разных путешествиях расходились.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древних открытий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не знали об Америке, Австралии и Антарктиде, потому что доступ к этим территориям был крайне затруднен. Большие расстояния и редкие плавания делали ошибки неизбежными для знаний своего времени.
</a:t>
            </a:r>
            <a:endParaRPr lang="en-US" sz="2677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объяснялись и отсутствием точных приборов, и трудными дорогами. Долгие морские рейсы и редкая повторяемость маршрутов усложняли проверку данных, поэтому точность зависела от случайного опыта.
</a:t>
            </a:r>
            <a:endParaRPr lang="en-US" sz="266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измерения важнее слухов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как моряки и землемеры сопоставляли расстояния и направления: сначала это были отдельные наблюдения, затем — системы записи. Так в привычку вошли проверка и сравнение данных, которые сегодня лежат в основе научного картографирования.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сведений как командная работа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возникала не в одиночку: ее строили путешественники, писцы и торговцы. Они уточняли рассказы друг друга и постепенно объединяли сведения разных земель. Отсюда тянется линия к современным атласам, где информация проходит множество этапов обработки.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«карточек маршрута» к навигации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лоции и записи маршрутов показывали берега, гавани и опасные места — то есть помогали ориентироваться. Когда такие сведения накапливались и систематизировались, из них вырастали карты и навигационные подходы, знакомые нам сегодня.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древние открытия повлияли на современную географию
</a:t>
            </a:r>
            <a:endParaRPr lang="en-US" sz="5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древности: фундамент для будущих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древности расширили представления о Земле, связали страны и заложили основы картографии и научного подхода. Наблюдения, путешествия и записи помогли людям узнавать мир точнее, чем раньше.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2026-05-11T16:18:21Z</dcterms:created>
  <dcterms:modified xsi:type="dcterms:W3CDTF">2026-05-11T16:18:21Z</dcterms:modified>
</cp:coreProperties>
</file>