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методы: ключ к познанию мира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природу через наблюдение, вопрос, гипотезу, эксперимент и анализ данных.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научных методов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наблюдали и экспериментировали. В эпоху Возрождения учёные Галилей и Ньютон ввели строгий опытный подход, сочетая наблюдения с математикой, что заложило основу современной науки.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научного метода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696117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изучение явлений и процессов для выявления интересных вопросов.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14935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Предположение, которое можно проверить с помощью эксперимента.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132535" y="3441333"/>
            <a:ext cx="2310669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конкретного и проверяемого научного вопроса.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845723" y="3441333"/>
            <a:ext cx="2319749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 гипотезы с контролем условий.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6119393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с ожиданиями и формулирование заключений.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ростом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внимательно следят за саженцем, записывая изменения в размере и цвете. Это помогает понять, как условия влияют на развитие растения.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поведения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птичьим поведением в парке, школьники замечают, как птицы реагируют на разные звуки и движения, что даёт представление о среде обитания.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научном исследовании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научного вопроса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должен быть чётким, чтобы точно описывать явление или проблему для исследования.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на вопрос можно было ответить с помощью эксперимента или наблюдений, без субъективных оценок.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Конкретика позволяет выбрать правильный способ проверки и получить достоверные результаты.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0800" y="1744875"/>
            <a:ext cx="5409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гипотезы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должна подразумевать возможность её проверки с помощью наблюдений или эксперимента.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основывается на известных фактах и логике, а не на случайных догадках.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должна быть понятной и чёткой, чтобы легко оценить её достоверность.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растений с разным поливом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поливают две группы растений разным количеством воды, наблюдая за различиями в росте и здоровье. Такой опыт помогает понять роль влаги.
</a:t>
            </a:r>
            <a:endParaRPr lang="en-US" sz="1402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под разным освещением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двумя саженцами: один на солнце, другой в тени. Измерения показывают влияние света на скорость роста и развитие.
</a:t>
            </a:r>
            <a:endParaRPr lang="en-US" sz="1402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проверка гипотезы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результатов эксперимента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измеряем параметры: высоту и состояние растений, чтобы получить объективные данные.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полученные значения с ожидаемыми, чтобы определить соответствие гипотезе.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Выявляем отклонения и оцениваем возможные причины различий в результатах эксперимента.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Формируем выводы, подтверждающие или опровергающие первоначальную гипотезу и планируем дальнейшие исследования.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при разном уровне освещения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наглядно показывают, что освещение существенно влияет на скорость роста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освещение способствует значительному ускорению роста, подтверждая важность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исследования, 2024 год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22" y="1508047"/>
            <a:ext cx="4094507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метода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шаги, цели и примеры для каждого этапа научного исследования.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обеспечивает надёжное получение новых 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 естествознанию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повторяемость опытов?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обеспечивает проверяемость результатов: если эксперимент дают одинаковый итог несколько раз, это подтверждает его надёжность и снижает вероятность случайных ошибок.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условиях и у разных исследователей опыт должен приводить к схожим выводам, что гарантирует объективность и универсальность научных знаний.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повторяемости нельзя считать открытие достоверным — именно поэтому повторные опыты являются фундаментальной частью научного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анализирует неожиданный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эксперимента ученик заметил, что показатели отличаются от предположений. Он тщательно проверил все этапы опыта, чтобы убедиться в точности измерений и условий проведения.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и путь к Периодической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Думая над закономерностями химических элементов, Менделеев несколько раз менял структуру таблицы. Его настойчивость и пересмотр гипотезы привели к созданию фундаментального труда в химии.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опытах и новая гипотеза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эксперимента и переменные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исследовании роста растений важен одинаковый полив всех образцов, чтобы различия были вызваны только уровнем освещения.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контроля переменных трудно понять, какой именно фактор влияет на изменение, что снижает надёжность выводов.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переменные помогают изолировать влияние изучаемого фактора, исключая влияние посторонних условий на результаты эксперимента.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применяют научный метод, когда проводят домашние опыты с растениями или проверяют срок годности продуктов в разных условиях хранения.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Обдумывая, как лучше организовать свой рюкзак, школьники формулируют вопросы и проверяют гипотезы, что развивает логику и мышление.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научных методов делает изучение мира интересным, помогает понимать причины явлений и расширять кругозор.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простые наблюдения помогают принимать решения, например, выбрать одежду по погоде, основываясь на анализе предыдущих дней.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в школьной и повседневной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процесс поиска ответа через проверку гипотез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 падение тел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доказал, что масса тела не влияет на скорость падения в вакууме. Он проводил опыты со сферами на наклонной башне, что стало важным шагом в развитии механики.
</a:t>
            </a:r>
            <a:endParaRPr lang="en-US" sz="1260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и опровержение самозарождения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доказал, что микробы не появляются сами по себе, а заносятся извне. Его опыты в лаборатории положили начало микробиологии и борьбе с инфекциями.
</a:t>
            </a:r>
            <a:endParaRPr lang="en-US" sz="1402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открытия, подтверждённые наукой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в современной жизни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использует научный метод при создании новых лекарств, проводя клинические испытания для подтверждения безопасности и эффективности.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и химии учёные проводят многочисленные эксперименты для изучения процессов жизни и разработки технологий, улучшающих качество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вакцин, например против гриппа, строго следует этапам научного метода, включая формулирование гипотез, тестирование и анализ результатов.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научным методом и другими способами объяснения мира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базируется на проверяемых фактах и контролируемых экспериментах, обеспечивая объективное понимание явлений и их причин.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народных примет, которые опираются на традиции и догадки, наука требует доказательств и повторяемости для принятия выводов.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честность в научных исследованиях?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поддерживает доверие к результатам, позволяя другим учёным использовать и развивать полученные знания без сомнений в их достоверности.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Сокрытие ошибок или подделка данных тормозит развитие науки и может привести к ложным выводам и опасным последствиям для 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научных скандалов показывают, как фальсификация нарушала репутацию учёных и подрывала веру в научные открытия.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метод: основа знаний и прогресса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формирует умение задавать вопросы, искать доказательства и делать обоснованные выводы, способствуя развитию мышления и улучшению жизни всего общества.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2026-05-08T11:41:17Z</dcterms:created>
  <dcterms:modified xsi:type="dcterms:W3CDTF">2026-05-08T11:41:17Z</dcterms:modified>
</cp:coreProperties>
</file>