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Биогеоценозы: структура, динамика и актуальность изучения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Биогеоценоз — устойчивая система взаимодействия живых организмов и среды.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и значение понятия биогеоценоз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Термин «биогеоценоз» предложен В.Н. Сукачёвым в 1940-х. Он описывает устойчивую экосистему с замкнутым обменом веществ и энергии, включающую живые организмы и окружающую среду.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формирования биогеоценозов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и почвенные условия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Ключевыми факторами являются температура, осадки и свет, а также почвенный тип, её кислотность и влажность. Эти параметры влияют на состав и структуру экосистем.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видов-пионеров в освоении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Пионерные виды, например лишайники и мхи, первыми заселяют сложные условия, способствуя почвообразованию и поддержанию сукцессии в разнообразных биогеоценозах.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сукцессии в экосистемах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сукцессии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запускается на новых или стерильных участках без растительности, например, после извержения вулкана.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646631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местах разрушенных биогеоценозов с сохранённой почвой начинается восстановление растительности и разнообразия видов.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56228" y="27573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сообщества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первичные растения-пионеры, формируются почва и условия для дальнейшего заселения.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837035" y="2590100"/>
            <a:ext cx="20412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зрелой экосистемы
</a:t>
            </a:r>
            <a:pPr algn="ctr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Окончательное сообщество стабилизируется, устанавливаются устойчивые пищевые сети и круговороты веществ.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первичной сукцессии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Зарождение жизни на голой породе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лавовых потоках и скалах первым появляются мхи и лишайники, способствующие разложению породы и накоплению органики.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Функция видов-пионеров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Пионеры создают условия для будущих растений, удерживают влагу и улучшают структуру почвы, что запускает развитие биогеоценоза.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Долгосрочность процессов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Первичная сукцессия может продолжаться веками до формирования зрелого лесного или травяного сообщества.
</a:t>
            </a:r>
            <a:endParaRPr lang="en-US" sz="12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сукцессия: признаки и процессы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Вторичная сукцессия возникает там, где почва и органические остатки сохранены, что ускоряет восстановление экосистем.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банка семян и остающейся органики позволяет быстро обновить биоценоз — например, зарастание заброшенных полей травами.
</a:t>
            </a:r>
            <a:endParaRPr lang="en-US" sz="108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закономерности смены сообществ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составе видов растёт разнообразие: от простых пионеров до сложных групп растений и животных с усложнением экосистемы.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Пищевые сети усложняются, появляются новые уровни консументов и редуцентов, повышается экологическая устойчивость.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Доминирующие виды меняются последовательно — сначала травы и кустарники, затем вступают древесные растения, создавая устойчивый климакс.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устойчивость климаксовых сообществ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 характеризуется стабильным видовым составом и сбалансированным круговоротом веществ, что обеспечивает длительную устойчивость.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умеренных широтах примерами служат таёжные и дубовые леса, а также реликтовые степи с малоизменённой структурой.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развития пищевых сетей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зрелости биогеоценоза растёт количество и разнообразие пищевых связей между организмами.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Разветвлённость пищевой сети отражает экологическую устойчивость и способность сообщества адаптироваться к изменениям.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экологических исследований, 2023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человека на биогеоценозы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значительно уменьшает природные площади, нарушая устойчивость экосистем.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пахотных земель приводит к утрате естественных местообитаний и снижению биоразнообразия.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застройка меняет ландшафты, формируя техногенные биогеоценозы с пониженной экологической функцией.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преобразование около 75% суши ведёт к деградации природных систем и уменьшению их способности к саморегуляции.
</a:t>
            </a:r>
            <a:endParaRPr lang="en-US" sz="986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пример смены биогеоценоза: Берингия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мегафауны в плейстоцене
</a:t>
            </a:r>
            <a:pPr algn="l" indent="0" marL="0">
              <a:lnSpc>
                <a:spcPct val="115000"/>
              </a:lnSpc>
              <a:buNone/>
            </a:pPr>
            <a:r>
              <a:rPr lang="en-US" sz="7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Берингийский биогеоценоз преимущественно представлял собой ледниковые степи, которые более 10 тысяч лет назад пережили резкие изменения климата. Одновременно с климатическими факторами интенсивная охота человека привела к исчезновению крупных животных — мегафауны, кардинально изменив состав сообщества.
</a:t>
            </a:r>
            <a:endParaRPr lang="en-US" sz="129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экосистем: от степей к тундрово-степным сообществам
</a:t>
            </a:r>
            <a:pPr algn="l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ледникового периода в Берингии произошло постепенное вытеснение степных ландшафтов тундрово-степными экосистемами. Этот переход сопровождался сложным взаимодействием природных условий и биологических факторов, демонстрируя многоуровневый характер сукцессии.
</a:t>
            </a:r>
            <a:endParaRPr lang="en-US" sz="129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Реабилитация и восстановление нарушенных биогеоценозов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зарастание — ключевой процесс, при котором почва и растительность постепенно восстанавливаются без прямого вмешательства человека, восстанавливая экосистемные связи и биоразнообразие.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Искусственные лесонасаждения помогают ускорить процесс восстановления за счёт введения устойчивых к местным условиям видов и создания структур, поддерживающих экосистемный баланс.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Реинтродукция исчезнувших видов и восстановление водных экотопов способствуют возрождению целостных биогеоценозов, однако требуют комплексного подхода к контролю качества среды и сохранению генетического разнообразия.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и продолжительность сукцессионных процессов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4171375" y="1889276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Временные рамки различных стадий сукцессии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Сукцессия травяных сообществ занимает от нескольких до пятнадцати лет, обеспечивая быстрый этап восстановления. Молодые леса формируются в течение нескольких десятилетий, переходя к зрелым структурам.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4171200" y="3234261"/>
            <a:ext cx="39360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восстановления лесных экосистем после пожара
</a:t>
            </a:r>
            <a:pPr algn="l" indent="0" marL="0">
              <a:lnSpc>
                <a:spcPct val="115000"/>
              </a:lnSpc>
              <a:buNone/>
            </a:pPr>
            <a:r>
              <a:rPr lang="en-US" sz="3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средней полосе России полное восстановление лиственного леса после пожара происходит за 80–150 лет. На начальном этапе доминируют пионерные виды, со временем заменяющиеся зрелыми древесными насаждениями.
</a:t>
            </a:r>
            <a:endParaRPr lang="en-US" sz="135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формирования биогеоценоза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заселения территории до устойчивого климаксового сообщества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0950" y="2985522"/>
            <a:ext cx="311100" cy="24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промежуточных и климаксовых экосистем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Высокая продуктивность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Промежуточные стадии характеризуются максимальной скоростью фотосинтеза и роста, что обеспечивает активное накопление биомассы и насыщение экосистемы энергией.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доминантных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промежуточном этапе условные лидеры быстро сменяются, отражая конкуренцию и адаптивные изменения в ответ на непрочные экологические условия.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трофические связи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климаксовых сообществах пищевые сети тщательно сбалансированы, обеспечивая устойчивый обмен веществ и энергии между многочисленными звеньями.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биоразнообразие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Климаксовые экосистемы обладают богатым видовыми составом, включающим редкие и специализированные организмы, что способствует стабильности и саморегуляции.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биоразнообразия на этапах сукцессии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видов отражает усложнение экологической среды и экологических связей между организмами в ходе сукцессии.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Нелинейный рост указывает на замедление увеличения биоразнообразия в зрелых сообществах из-за устойчивых экологических балансов.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данные исследований экологов, 2023
</a:t>
            </a:r>
            <a:endParaRPr lang="en-US" sz="8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6763" y="1849862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Осушение болот нарушает водный баланс и приводит к деградации биогеоценозов, снижая их продуктивность и биоразнообразие.
</a:t>
            </a:r>
            <a:endParaRPr lang="en-US" sz="9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3355662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Массовое мелиоративное строительство изменяет природные почвенно-гидрологические условия, что отрицательно влияет на восстановление экосистем.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6304563" y="1849850"/>
            <a:ext cx="24327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пестицидов и химикатов вызывает токсическое воздействие на флору и фауну, усугубляя утрату редких видов и снижая устойчивость сообществ.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риски вмешательства человека
</a:t>
            </a:r>
            <a:endParaRPr lang="en-US" sz="22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опыт восстановления биогеоценозов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тропических лесов в Коста-Рике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трёх десятилетий в Коста-Рике была проведена масштабная программа восстановления лесов. Благодаря этому флора региона увеличилась более чем на 40%, что привело к возвращению многочисленных видов животных.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Южнокорейский опыт лесовосстановления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войны Южная Корея активно восстанавливала лесные территории, увеличив покрытие с 35% до 65% за пятьдесят лет. Эти усилия способствовали укреплению экологической устойчивости регионов.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Возрождение биоразнообразия и миграция видов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Процессы восстановления сопровождались возвращением редких видов животных и улучшением состояния экосистем. На примере этих стран видно, как целенаправленные меры поддерживают баланс природы.
</a:t>
            </a:r>
            <a:endParaRPr lang="en-US" sz="12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Будущее: инновации в развитии и охране биогеоценозов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Биоремедиация с помощью микроорганизмов становится эффективным способом очистки загрязнённых почв и водоемов с минимальным воздействием на природные процессы.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и расширение заповедников играет ключевую роль в сохранении редких видов и поддержании генофонда экосистем в естественном состоянии.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природоохранные технологии включают спутниковый мониторинг и экологическое моделирование, повышая эффективность контроля и защиты природных территорий.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Генная инженерия и клонирование применяются для восстановления исчезнувших организмов и усиления устойчивости экосистем к изменениям окружающей среды.
</a:t>
            </a:r>
            <a:endParaRPr lang="en-US" sz="9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Значимость сохранения биогеоценозов для будущих поколений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и поддержка биогеоценозов необходимы для устойчивого развития и сохранения природы. Баланс между хозяйственной деятельностью и охраной природы определит экологическую стабильность планеты.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2026-05-10T07:24:58Z</dcterms:created>
  <dcterms:modified xsi:type="dcterms:W3CDTF">2026-05-10T07:24:58Z</dcterms:modified>
</cp:coreProperties>
</file>