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2. Множество решений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Ответов может быть больше одного — и это нормально.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уже умеем читать равенства, находить неизвестное число и проверять ответ подстановкой. Ещё знакомы знаки сравнения: больше, меньше, равно. Теперь эти знания помогут искать не один ответ, а сразу все подходящие.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найти все ответы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решение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— это число, которое делает запись верной. Если подставить его в пример и получить правильное равенство, значит, ответ найден.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записи 5 + □ = 8 подходит число 3. После подстановки получается 5 + 3 = 8, и равенство становится верным.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число не подходит, запись остаётся неверной. В одном задании может быть одно решение, несколько решений или совсем ни одного.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17" y="2511713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3802" y="2511713"/>
            <a:ext cx="424462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016" y="4753825"/>
            <a:ext cx="485100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37907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одно число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93425" y="322323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условие разрешает сразу несколько вариантов. Тогда ответом становится не один примерный выбор, а целый набор подходящих чисел.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01752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подходящие числа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6331900" y="3223231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верны числа меньше 5, подойдут 0, 1, 2, 3 и 4. Нужно собрать все такие числа, чтобы ответ был полным.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379075" y="48424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запись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93425" y="546979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решений можно записать списком по порядку. Так легче не забыть нужное число и не добавить лишнее.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14" name="Text 7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решений несколько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5" y="1892362"/>
            <a:ext cx="5491500" cy="20593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646" y="1892362"/>
            <a:ext cx="5491500" cy="2059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7775" y="362725"/>
            <a:ext cx="11243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на числовом отрезке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02735" y="4162561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числа идут подряд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отрезок помогает увидеть все подходящие числа сразу. Если нужно выбрать числа от 2 до 6, на отрезке отмечаются 2, 3, 4, 5 и 6. Такой рисунок показывает, что решения могут стоять рядом, как дружная команда.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6254606" y="4162586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 одного лишнего шага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отрезке удобно проверять границы ответа. Ребёнок видит, какие числа входят в множество решений, а какие уже нет. Это помогает не пропустить подходящее число и не взять то, которое условие не разрешает.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7 − x = 4 имеет одно решение: x = 3. Проверка показывает, что именно это число делает равенство верным.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условии x &lt; 4 подходит не одно число, а целый ряд: 0, 1, 2, 3 и все числа меньше 4, если они рассматриваются.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 x &gt; 10 и x &lt; 5 не имеет решений. Одно и то же число не может одновременно быть больше 10 и меньше 5.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мы видим три случая: одно решение, несколько решений или ни одного. У каждого задания свой математический характер.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решение, несколько решений, нет решений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находить множество решений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не пропустить ни одного подходящего числа.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сразу показывает, что подходит только одно число, а не первое похожее на ответ.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именно это число делает равенство 9 − x = 6 верным.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из условия урока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сравнения и разные ответы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сравнения может открыть сразу много решений. В записи x &gt; 2 подходят 3, 4, 5 и все большие числа, если они рассматриваются в задании.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написано x ≠ 1, подходит любое число, кроме 1. Маленький знак меняет всё множество решений, поэтому читать условие нужно очень внимательно.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промежутка иногда используют тире или союз «и». Запись должна быть точной, чтобы ответ был полным и без лишних чисел.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решения записывают списком: 1, 2, 3. Такой ответ удобен, когда подходящих чисел немного и все они известны по порядку.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решений больше, можно написать словами: «все числа от 2 до 6». Главное — не забыть ни одно подходящее число.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записывают все решения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40475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подходящие числа найдены, их записывают как множество решений. Важно не взять лишнее и не забыть ни одного верного числа.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322400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условие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что именно требует задача. Иногда число не названо прямо, и тогда приходится искать все подходящие варианты по смыслу.
</a:t>
            </a:r>
            <a:endParaRPr lang="en-US" sz="1900" dirty="0"/>
          </a:p>
        </p:txBody>
      </p:sp>
      <p:sp>
        <p:nvSpPr>
          <p:cNvPr id="8" name="Text 2"/>
          <p:cNvSpPr txBox="1"/>
          <p:nvPr/>
        </p:nvSpPr>
        <p:spPr>
          <a:xfrm>
            <a:off x="4191600" y="4872250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ограничения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сказано «меньше 10», подходят только числа, которые не достигают 10. Для команды «не меньше 3» годятся 3, 4, 5 и дальше.
</a:t>
            </a:r>
            <a:endParaRPr lang="en-US" sz="1900" dirty="0"/>
          </a:p>
        </p:txBody>
      </p:sp>
      <p:sp>
        <p:nvSpPr>
          <p:cNvPr id="9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10" name="Text 4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решений в текстовых задачах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жизни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обычной школьной жизни множество решений встречается чаще, чем кажется. Если можно взять не больше 4 карандашей, подходят 2, 3 и 4, а ещё 0 и 1, если они разрешены условием.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Похожая ситуация бывает с возрастом, числом игроков или количеством тетрадей. Такие задания похожи на игру по правилам: нужно внимательно читать условие и выбирать только те числа, которые действительно подходят.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слова «больше» и «не больше», «меньше» и «не меньше». А ведь именно эти маленькие слова меняют весь ответ.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ошибок — остановиться на первом правильном числе и забыть, что подходящих ответов может быть больше. Тогда множество решений получается неполным.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ошибка — добавить числа, которые не подходят условию. Из-за этого ответ становится неверным, хотя часть чисел была выбрана правильно.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важно проверять каждое число отдельно. Если оно не подходит хотя бы по одному условию, его нужно убрать без сожаления.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ответ по шагам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последовательно найти и проверить все подходящие числа, чтобы записать полное множество решений.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2093" y="2003550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35899" y="2003550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11624" y="4224420"/>
            <a:ext cx="428700" cy="3429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случая ответа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подходит только одно число. Тогда ответ короткий и точный, как один верный ключ от замка: подставили — и всё совпало.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решений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что условию соответствуют сразу несколько чисел. Их нужно перечислить по порядку, чтобы не потерять ни одного правильного варианта.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Решений нет или их очень много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решений не бывает совсем, а иногда подходят почти все числа из промежутка. Тогда важно внимательно прочитать условие, чтобы не ошибиться.
</a:t>
            </a:r>
            <a:endParaRPr lang="en-US" sz="1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проходит граница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меняют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помогает понять, входит число в ответ или нет. Слова «до» и «не больше» звучат похоже, но одно из них исключает границу, а другое оставляет её внутри.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на границе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сказано «не больше 5», число 5 подходит. Если сказано «меньше 5», оно уже не входит в ответ. Одна частица меняет всё множество решений.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654" y="2511713"/>
            <a:ext cx="363825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4933" y="2531063"/>
            <a:ext cx="502200" cy="44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016" y="4753825"/>
            <a:ext cx="485100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37907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Считать и сравнивать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93425" y="322323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решений учит не просто выполнять вычисления, а сравнивать числа с условием. Это помогает заметить, какое значение действительно подходит, а какое только кажется верным.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01752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внимательным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6331900" y="3223231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задания тренируют аккуратность. Нужно читать каждое слово в условии, потому что маленькое «не» способно полностью изменить ответ и даже сделать его противоположным.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379075" y="48424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Думать, как исследователь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93425" y="546979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решений похож на маленькое расследование. Сначала собирают все возможные числа, потом проверяют их и оставляют только те, которые действительно подходят.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14" name="Text 7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и умение рассуждать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155" y="4132885"/>
            <a:ext cx="10715700" cy="19987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38375" y="220875"/>
            <a:ext cx="11232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Тренируемся находить решения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643875" y="1461050"/>
            <a:ext cx="5260200" cy="21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выражении x + 2 = 5 нужно найти число, которое после подстановки делает равенство верным. Здесь подходит только x = 3, потому что 3 + 2 = 5.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6421875" y="1461050"/>
            <a:ext cx="5260200" cy="21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и третий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неравенстве x &lt; 4 решений больше: подходят 0, 1, 2, 3 и другие числа, если они допускаются. В условии x ≠ 2 верно любое число, кроме 2.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— это число, которое делает запись верной. Иногда такое число одно, иногда их несколько, а иногда нет ни одного подходящего варианта.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проверять каждый вариант и внимательно читать условие. Тогда в ответ не попадут лишние числа и не пропадут нужные.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решений — это все верные ответы вместе. Их можно записать списком, словами или показать на числовом отрезке, если это удобно.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о множествах решений: главный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стало ясно: в математике ответ не всегда один. Иногда подходят несколько чисел, иногда целый промежуток, а иногда ни одного. Главное — читать условие точно и проверять каждый вариант.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2026-05-24T11:28:56Z</dcterms:created>
  <dcterms:modified xsi:type="dcterms:W3CDTF">2026-05-24T11:28:56Z</dcterms:modified>
</cp:coreProperties>
</file>