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Деепричастие: признаки глагола и наречия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деепричастие и не перепутать его с другими словами?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 — особая форма глагола. Оно сохраняет значение действия, но по форме напоминает наречие: не изменяется и помогает точнее передать ход мысли в предложении.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Деепричастие: между действием и признаком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деепричастие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57881" y="2406651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действие, которое сопровождает основное событие в предложении, уточняя его ход, последовательность или обстоятельства.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178961" y="3815862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форме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нему обычно задают вопросы что делая? и что сделав? Эти вопросы помогают отличить деепричастие от других неизменяемых слов.
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6000043" y="5225074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Неизменяемая форма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 изменяется по лицам, числам, родам и падежам, поэтому его форма остаётся постоянной в речи и на письме.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признаки деепричастия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вид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бывает несовершенного и совершенного вида. Вид показывает, происходит действие в процессе или уже завершилось, и помогает понять его отношение к основному действию.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возвратность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глагол, деепричастие может быть возвратным. В таких формах есть суффиксы -ся или -сь, например: умывшись, оглянувшись, улыбаясь.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 действием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образуется от глагольной основы и сохраняет значение действия, а не признака предмета. Поэтому оно всегда связано с процессом, а не с качеством.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передать последовательность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деепричастие часто подсказывает, что сначала произошло одно действие, а затем другое, или что они происходили одновременно.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признаки деепричастий: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вид и возвратность помогают определить форму деепричастия.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показывает исходный глагол, вид и возвратность, а значит помогает точнее определить значение действия.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русского языка для 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действующее лицо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3425" y="3223221"/>
            <a:ext cx="48996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обозначает действие того же лица, что и сказуемое. Если сказуемое относится к мальчику, то и добавочное действие тоже должно относиться к нему.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связь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331900" y="3223221"/>
            <a:ext cx="48996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деепричастие не живёт отдельно: оно связано с основным действием по смыслу и помогает увидеть, как именно разворачивается событие.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деепричастия с основным действием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наречия у деепричастия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изменяется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Деепричастие, как и наречие, не имеет окончаний по падежам, числам и родам. Его форма остаётся неизменной, что сближает эти части речи.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обстоятельства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деепричастие чаще всего выполняет роль обстоятельства и поясняет, как, когда или почему произошло основное действие.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 смыслу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деепричастию часто подходят вопросы как? когда? почему? Они помогают увидеть его связь с ситуацией и роль в предложении.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действия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 предложении Он шёл, оглядываясь по сторонам деепричастие уточняет способ действия и делает высказывание более точным.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кратко связать два события и показать их отношение друг к другу.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деепричастие уточняет способ и время действия, но также может указывать на причину, условие или уступку.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русского языка, 7 класс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выражает деепричастие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оборота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вместе с зависимыми словами образует деепричастный оборот. Такие слова уточняют место, время, цель или образ действия и делают описание точнее.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сочетаний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обороты: читая интересную книгу, быстро собрав вещи, внимательно слушая учителя. Они помогают соединить два действия в одном предложении.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речи деепричастный оборот обычно выделяется запятыми. Это помогает читателю быстро увидеть границы добавочного действия.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лицо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должен относиться к тому же действующему лицу, что и сказуемое. Иначе предложение становится неправильным по смыслу.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деепричастие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отличить деепричастие от похожих слов и определить его роль в предложении.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деепричастие отличается от наречия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 слово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показывает признак действия: как, где, когда оно происходит. Деепричастие, наоборот, называет ещё одно действие, которое связано с основным и помогает описать событие точнее.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заменить вопросом «как?» и оно только уточняет действие, это наречие. Если оно обозначает самостоятельное добавочное действие, перед нами деепричастие.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легко соотнести с исходным глаголом: улыбаясь — улыбаться, читая — читать. У наречия такой связи с действием нет, потому что оно лишь его характеризует.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предложении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«быстро бежал» слово «быстро» — наречие. В предложении «Улыбаясь, он вошёл в класс» слово «улыбаясь» — деепричастие, потому что обозначает отдельное добавочное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400716"/>
            <a:ext cx="6463500" cy="1188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эти части речи похожи и чем отличаются по значению и вопросам.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связано с действием и часто зависит от глагола, а наречие только поясняет его признак.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«Деепричастие»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деепричастия и наречия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в речи и тексте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у окна
</a:t>
            </a:r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сидел у окна и решал задачу, изредка поглядывая на улицу. Одна короткая форма помогает передать сразу два действия: основное и сопровождающее. Благодаря этому предложение звучит живо и не перегружено лишними словами.
</a:t>
            </a:r>
            <a:endParaRPr lang="en-US" sz="161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текст становится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пишет: «Слушая объяснение, ребята делали пометки», он соединяет два действия в одном предложении. Такая запись удобна в учебных и художественных текстах, потому что делает описание более компактным и понятным для читателя.
</a:t>
            </a:r>
            <a:endParaRPr lang="en-US" sz="1598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для воображения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школьник сидит за столом у окна, рядом лежат тетрадь и учебник, в комнате светло. Этот образ помогает понять, что деепричастие часто называет действие, которое происходит одновременно с главным.
</a:t>
            </a:r>
            <a:endParaRPr lang="en-US" sz="17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деепричастий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57881" y="2406651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общего действующего лица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употреблять деепричастие, если добавочное действие относится не к тому же лицу, что и сказуемое. В таком случае предложение становится грамматически и смыслово неверным.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178961" y="3815862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наречием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деепричастие принимают за наречие и выбирают неправильный вопрос. Чтобы не ошибиться, нужно проверить, обозначает ли слово действие или только его признак.
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6000043" y="5225074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вид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 при определении вида: несовершенный и совершенный вид передают разную последовательность действий. Поэтому важно сопоставлять деепричастие с исходным глаголом.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появляются не в правиле, а в умении увидеть связь слова с действующим лицом и правильно задать вопрос.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зона риска — смысловая связь деепричастия с подлежащим; именно её нужно проверять в первую очередь.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«Деепричастие», данные для 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Проверьте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вопроса и глагола посмотрите на предложение целиком. Вид показывает, какое действие произошло раньше, а какое — одновременно с основным.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Задайте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спросите: «что делая?» или «что сделав?». Вопрос подсказывает, относится ли форма к несовершенному или совершенному виду.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Сопоставьте с 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исходный глагол. Вид деепричастия обычно совпадает с видом этого глагола и помогает понять, завершено действие или продолжается.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вид деепричастия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уточняют слова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делают добавочное действие точнее: указывают место, время, образ действия или обстоятельства. Без них деепричастие остаётся понятным, но менее выразительным.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9285" y="3222012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оборот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 деепричастию присоединяются зависимые слова, возникает деепричастный оборот. Он помогает показать, где, когда и при каких условиях происходит добавочное действие.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границы оборота, тем легче правильно поставить запятые и понять смысл предложения. Поэтому зависимые слова нужно замечать сразу, а не пропускать.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при деепричастии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деепричастного оборота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анализа деепричастного оборота на уроке русского языка.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объединяет признаки глагола и наречия: оно связано с действием, но не изменяется по формам.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признаков помогают узнать деепричастие в предложении.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обобщение по теме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Деепричастие: действие в двух ролях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кратко и точно передать добавочное действие, связанное с главным. Чтобы распознать его, нужно проверить вопрос, вид, зависимые слова и общий действующий предмет речи.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2026-05-28T19:03:25Z</dcterms:created>
  <dcterms:modified xsi:type="dcterms:W3CDTF">2026-05-28T19:03:25Z</dcterms:modified>
</cp:coreProperties>
</file>